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2"/>
  </p:notesMasterIdLst>
  <p:sldIdLst>
    <p:sldId id="432" r:id="rId2"/>
    <p:sldId id="439" r:id="rId3"/>
    <p:sldId id="437" r:id="rId4"/>
    <p:sldId id="434" r:id="rId5"/>
    <p:sldId id="435" r:id="rId6"/>
    <p:sldId id="436" r:id="rId7"/>
    <p:sldId id="441" r:id="rId8"/>
    <p:sldId id="443" r:id="rId9"/>
    <p:sldId id="442" r:id="rId10"/>
    <p:sldId id="444" r:id="rId11"/>
    <p:sldId id="448" r:id="rId12"/>
    <p:sldId id="445" r:id="rId13"/>
    <p:sldId id="450" r:id="rId14"/>
    <p:sldId id="446" r:id="rId15"/>
    <p:sldId id="447" r:id="rId16"/>
    <p:sldId id="449" r:id="rId17"/>
    <p:sldId id="451" r:id="rId18"/>
    <p:sldId id="440" r:id="rId19"/>
    <p:sldId id="438" r:id="rId20"/>
    <p:sldId id="431" r:id="rId21"/>
  </p:sldIdLst>
  <p:sldSz cx="12188825" cy="6858000"/>
  <p:notesSz cx="7010400" cy="9296400"/>
  <p:custDataLst>
    <p:tags r:id="rId2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yse Montgomery" initials="EM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654A"/>
    <a:srgbClr val="004D82"/>
    <a:srgbClr val="FFB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9" autoAdjust="0"/>
    <p:restoredTop sz="99286" autoAdjust="0"/>
  </p:normalViewPr>
  <p:slideViewPr>
    <p:cSldViewPr>
      <p:cViewPr>
        <p:scale>
          <a:sx n="100" d="100"/>
          <a:sy n="100" d="100"/>
        </p:scale>
        <p:origin x="768" y="960"/>
      </p:cViewPr>
      <p:guideLst>
        <p:guide orient="horz" pos="2208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92"/>
    </p:cViewPr>
  </p:sorterViewPr>
  <p:notesViewPr>
    <p:cSldViewPr>
      <p:cViewPr>
        <p:scale>
          <a:sx n="72" d="100"/>
          <a:sy n="72" d="100"/>
        </p:scale>
        <p:origin x="-1680" y="-2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aela Renz-Whitmore" userId="cab6a7550f967ee1" providerId="LiveId" clId="{3EA16CDC-E9EA-4122-AFB7-BB692ED7F544}"/>
    <pc:docChg chg="undo custSel addSld modSld sldOrd">
      <pc:chgData name="Mikaela Renz-Whitmore" userId="cab6a7550f967ee1" providerId="LiveId" clId="{3EA16CDC-E9EA-4122-AFB7-BB692ED7F544}" dt="2025-02-24T22:34:27.248" v="4026" actId="108"/>
      <pc:docMkLst>
        <pc:docMk/>
      </pc:docMkLst>
      <pc:sldChg chg="addSp delSp modSp mod ord modAnim">
        <pc:chgData name="Mikaela Renz-Whitmore" userId="cab6a7550f967ee1" providerId="LiveId" clId="{3EA16CDC-E9EA-4122-AFB7-BB692ED7F544}" dt="2025-02-24T22:22:42.462" v="3831" actId="1076"/>
        <pc:sldMkLst>
          <pc:docMk/>
          <pc:sldMk cId="1626513571" sldId="435"/>
        </pc:sldMkLst>
        <pc:spChg chg="del">
          <ac:chgData name="Mikaela Renz-Whitmore" userId="cab6a7550f967ee1" providerId="LiveId" clId="{3EA16CDC-E9EA-4122-AFB7-BB692ED7F544}" dt="2025-02-24T18:29:04.889" v="425" actId="478"/>
          <ac:spMkLst>
            <pc:docMk/>
            <pc:sldMk cId="1626513571" sldId="435"/>
            <ac:spMk id="4" creationId="{411DAFE6-1ACE-41C8-A26A-8EE6C007B3B9}"/>
          </ac:spMkLst>
        </pc:spChg>
        <pc:spChg chg="mod">
          <ac:chgData name="Mikaela Renz-Whitmore" userId="cab6a7550f967ee1" providerId="LiveId" clId="{3EA16CDC-E9EA-4122-AFB7-BB692ED7F544}" dt="2025-02-24T18:29:45.161" v="431" actId="1076"/>
          <ac:spMkLst>
            <pc:docMk/>
            <pc:sldMk cId="1626513571" sldId="435"/>
            <ac:spMk id="7" creationId="{C07C8ED7-CCDD-467B-99BE-3B32C82F144C}"/>
          </ac:spMkLst>
        </pc:spChg>
        <pc:spChg chg="mod">
          <ac:chgData name="Mikaela Renz-Whitmore" userId="cab6a7550f967ee1" providerId="LiveId" clId="{3EA16CDC-E9EA-4122-AFB7-BB692ED7F544}" dt="2025-02-24T18:29:51.951" v="432" actId="1076"/>
          <ac:spMkLst>
            <pc:docMk/>
            <pc:sldMk cId="1626513571" sldId="435"/>
            <ac:spMk id="8" creationId="{DAD7B132-3CF4-4D3E-AC0F-89DCD166BA67}"/>
          </ac:spMkLst>
        </pc:spChg>
        <pc:spChg chg="mod">
          <ac:chgData name="Mikaela Renz-Whitmore" userId="cab6a7550f967ee1" providerId="LiveId" clId="{3EA16CDC-E9EA-4122-AFB7-BB692ED7F544}" dt="2025-02-24T18:30:01.454" v="434" actId="1036"/>
          <ac:spMkLst>
            <pc:docMk/>
            <pc:sldMk cId="1626513571" sldId="435"/>
            <ac:spMk id="9" creationId="{5AB1A700-D96B-40B9-A9B9-8C0F526A2C05}"/>
          </ac:spMkLst>
        </pc:spChg>
        <pc:spChg chg="mod">
          <ac:chgData name="Mikaela Renz-Whitmore" userId="cab6a7550f967ee1" providerId="LiveId" clId="{3EA16CDC-E9EA-4122-AFB7-BB692ED7F544}" dt="2025-02-24T18:29:39.378" v="430" actId="1076"/>
          <ac:spMkLst>
            <pc:docMk/>
            <pc:sldMk cId="1626513571" sldId="435"/>
            <ac:spMk id="10" creationId="{ACE5E3C8-539E-43D5-9BFE-3327A49AAEA8}"/>
          </ac:spMkLst>
        </pc:spChg>
        <pc:spChg chg="mod">
          <ac:chgData name="Mikaela Renz-Whitmore" userId="cab6a7550f967ee1" providerId="LiveId" clId="{3EA16CDC-E9EA-4122-AFB7-BB692ED7F544}" dt="2025-02-24T18:29:06.137" v="426"/>
          <ac:spMkLst>
            <pc:docMk/>
            <pc:sldMk cId="1626513571" sldId="435"/>
            <ac:spMk id="11" creationId="{7D18B928-165B-48A7-8010-186F981A4191}"/>
          </ac:spMkLst>
        </pc:spChg>
        <pc:spChg chg="mod">
          <ac:chgData name="Mikaela Renz-Whitmore" userId="cab6a7550f967ee1" providerId="LiveId" clId="{3EA16CDC-E9EA-4122-AFB7-BB692ED7F544}" dt="2025-02-24T18:29:06.137" v="426"/>
          <ac:spMkLst>
            <pc:docMk/>
            <pc:sldMk cId="1626513571" sldId="435"/>
            <ac:spMk id="13" creationId="{7E79899E-8C16-4A53-95A9-851F851A3BBD}"/>
          </ac:spMkLst>
        </pc:spChg>
        <pc:spChg chg="mod">
          <ac:chgData name="Mikaela Renz-Whitmore" userId="cab6a7550f967ee1" providerId="LiveId" clId="{3EA16CDC-E9EA-4122-AFB7-BB692ED7F544}" dt="2025-02-24T18:29:06.137" v="426"/>
          <ac:spMkLst>
            <pc:docMk/>
            <pc:sldMk cId="1626513571" sldId="435"/>
            <ac:spMk id="15" creationId="{6F825779-E998-4681-BA36-F17F987AD1A5}"/>
          </ac:spMkLst>
        </pc:spChg>
        <pc:spChg chg="mod">
          <ac:chgData name="Mikaela Renz-Whitmore" userId="cab6a7550f967ee1" providerId="LiveId" clId="{3EA16CDC-E9EA-4122-AFB7-BB692ED7F544}" dt="2025-02-24T18:29:06.137" v="426"/>
          <ac:spMkLst>
            <pc:docMk/>
            <pc:sldMk cId="1626513571" sldId="435"/>
            <ac:spMk id="17" creationId="{C3FE148A-8740-4DAF-9ADB-35B437CC48A5}"/>
          </ac:spMkLst>
        </pc:spChg>
        <pc:spChg chg="mod">
          <ac:chgData name="Mikaela Renz-Whitmore" userId="cab6a7550f967ee1" providerId="LiveId" clId="{3EA16CDC-E9EA-4122-AFB7-BB692ED7F544}" dt="2025-02-24T18:29:06.137" v="426"/>
          <ac:spMkLst>
            <pc:docMk/>
            <pc:sldMk cId="1626513571" sldId="435"/>
            <ac:spMk id="19" creationId="{341C8704-B73B-4ED2-B002-036B065EAEF8}"/>
          </ac:spMkLst>
        </pc:spChg>
        <pc:spChg chg="mod">
          <ac:chgData name="Mikaela Renz-Whitmore" userId="cab6a7550f967ee1" providerId="LiveId" clId="{3EA16CDC-E9EA-4122-AFB7-BB692ED7F544}" dt="2025-02-24T18:20:00.402" v="369" actId="20577"/>
          <ac:spMkLst>
            <pc:docMk/>
            <pc:sldMk cId="1626513571" sldId="435"/>
            <ac:spMk id="14338" creationId="{00000000-0000-0000-0000-000000000000}"/>
          </ac:spMkLst>
        </pc:spChg>
        <pc:spChg chg="mod">
          <ac:chgData name="Mikaela Renz-Whitmore" userId="cab6a7550f967ee1" providerId="LiveId" clId="{3EA16CDC-E9EA-4122-AFB7-BB692ED7F544}" dt="2025-02-24T18:21:11.784" v="424" actId="20577"/>
          <ac:spMkLst>
            <pc:docMk/>
            <pc:sldMk cId="1626513571" sldId="435"/>
            <ac:spMk id="14339" creationId="{00000000-0000-0000-0000-000000000000}"/>
          </ac:spMkLst>
        </pc:spChg>
        <pc:grpChg chg="add mod">
          <ac:chgData name="Mikaela Renz-Whitmore" userId="cab6a7550f967ee1" providerId="LiveId" clId="{3EA16CDC-E9EA-4122-AFB7-BB692ED7F544}" dt="2025-02-24T18:29:30.868" v="429" actId="14100"/>
          <ac:grpSpMkLst>
            <pc:docMk/>
            <pc:sldMk cId="1626513571" sldId="435"/>
            <ac:grpSpMk id="5" creationId="{4AA82EF8-42A2-408C-8545-465161FDA6AF}"/>
          </ac:grpSpMkLst>
        </pc:grpChg>
        <pc:picChg chg="add mod modCrop">
          <ac:chgData name="Mikaela Renz-Whitmore" userId="cab6a7550f967ee1" providerId="LiveId" clId="{3EA16CDC-E9EA-4122-AFB7-BB692ED7F544}" dt="2025-02-24T22:22:42.462" v="3831" actId="1076"/>
          <ac:picMkLst>
            <pc:docMk/>
            <pc:sldMk cId="1626513571" sldId="435"/>
            <ac:picMk id="3" creationId="{314E687F-E015-4E19-86BF-3DE8B30B9226}"/>
          </ac:picMkLst>
        </pc:picChg>
        <pc:picChg chg="mod">
          <ac:chgData name="Mikaela Renz-Whitmore" userId="cab6a7550f967ee1" providerId="LiveId" clId="{3EA16CDC-E9EA-4122-AFB7-BB692ED7F544}" dt="2025-02-24T18:29:06.137" v="426"/>
          <ac:picMkLst>
            <pc:docMk/>
            <pc:sldMk cId="1626513571" sldId="435"/>
            <ac:picMk id="6" creationId="{7822058A-5D2A-4CDE-B6A1-66AE3D1B385E}"/>
          </ac:picMkLst>
        </pc:picChg>
        <pc:picChg chg="add mod">
          <ac:chgData name="Mikaela Renz-Whitmore" userId="cab6a7550f967ee1" providerId="LiveId" clId="{3EA16CDC-E9EA-4122-AFB7-BB692ED7F544}" dt="2025-02-24T22:18:33.465" v="3815" actId="962"/>
          <ac:picMkLst>
            <pc:docMk/>
            <pc:sldMk cId="1626513571" sldId="435"/>
            <ac:picMk id="20" creationId="{82FBDE51-B8A1-42DD-A829-05B716E0F856}"/>
          </ac:picMkLst>
        </pc:picChg>
        <pc:picChg chg="add mod">
          <ac:chgData name="Mikaela Renz-Whitmore" userId="cab6a7550f967ee1" providerId="LiveId" clId="{3EA16CDC-E9EA-4122-AFB7-BB692ED7F544}" dt="2025-02-24T22:21:22.448" v="3826" actId="108"/>
          <ac:picMkLst>
            <pc:docMk/>
            <pc:sldMk cId="1626513571" sldId="435"/>
            <ac:picMk id="1026" creationId="{D94B43DB-CA2A-40D7-9862-A19DBF465E20}"/>
          </ac:picMkLst>
        </pc:picChg>
        <pc:cxnChg chg="mod">
          <ac:chgData name="Mikaela Renz-Whitmore" userId="cab6a7550f967ee1" providerId="LiveId" clId="{3EA16CDC-E9EA-4122-AFB7-BB692ED7F544}" dt="2025-02-24T18:29:06.137" v="426"/>
          <ac:cxnSpMkLst>
            <pc:docMk/>
            <pc:sldMk cId="1626513571" sldId="435"/>
            <ac:cxnSpMk id="12" creationId="{3D4CF4DF-CC67-4826-A89A-BD0678F7A436}"/>
          </ac:cxnSpMkLst>
        </pc:cxnChg>
        <pc:cxnChg chg="mod">
          <ac:chgData name="Mikaela Renz-Whitmore" userId="cab6a7550f967ee1" providerId="LiveId" clId="{3EA16CDC-E9EA-4122-AFB7-BB692ED7F544}" dt="2025-02-24T18:29:06.137" v="426"/>
          <ac:cxnSpMkLst>
            <pc:docMk/>
            <pc:sldMk cId="1626513571" sldId="435"/>
            <ac:cxnSpMk id="14" creationId="{2914DC4A-5693-40E9-9E21-252F249A52C2}"/>
          </ac:cxnSpMkLst>
        </pc:cxnChg>
        <pc:cxnChg chg="mod">
          <ac:chgData name="Mikaela Renz-Whitmore" userId="cab6a7550f967ee1" providerId="LiveId" clId="{3EA16CDC-E9EA-4122-AFB7-BB692ED7F544}" dt="2025-02-24T18:29:06.137" v="426"/>
          <ac:cxnSpMkLst>
            <pc:docMk/>
            <pc:sldMk cId="1626513571" sldId="435"/>
            <ac:cxnSpMk id="16" creationId="{FAB9C94A-6E22-4AE4-823A-7CA4CAD75004}"/>
          </ac:cxnSpMkLst>
        </pc:cxnChg>
        <pc:cxnChg chg="mod">
          <ac:chgData name="Mikaela Renz-Whitmore" userId="cab6a7550f967ee1" providerId="LiveId" clId="{3EA16CDC-E9EA-4122-AFB7-BB692ED7F544}" dt="2025-02-24T18:29:06.137" v="426"/>
          <ac:cxnSpMkLst>
            <pc:docMk/>
            <pc:sldMk cId="1626513571" sldId="435"/>
            <ac:cxnSpMk id="18" creationId="{BDEEF15D-A10E-4625-B10E-87CC654DB5BE}"/>
          </ac:cxnSpMkLst>
        </pc:cxnChg>
      </pc:sldChg>
      <pc:sldChg chg="addSp delSp modSp mod modAnim">
        <pc:chgData name="Mikaela Renz-Whitmore" userId="cab6a7550f967ee1" providerId="LiveId" clId="{3EA16CDC-E9EA-4122-AFB7-BB692ED7F544}" dt="2025-02-24T22:31:43.932" v="4019" actId="20577"/>
        <pc:sldMkLst>
          <pc:docMk/>
          <pc:sldMk cId="142897387" sldId="436"/>
        </pc:sldMkLst>
        <pc:spChg chg="del">
          <ac:chgData name="Mikaela Renz-Whitmore" userId="cab6a7550f967ee1" providerId="LiveId" clId="{3EA16CDC-E9EA-4122-AFB7-BB692ED7F544}" dt="2025-02-24T18:18:17.587" v="345" actId="478"/>
          <ac:spMkLst>
            <pc:docMk/>
            <pc:sldMk cId="142897387" sldId="436"/>
            <ac:spMk id="3" creationId="{8BD6185B-04E4-0B01-F25F-3215A5138982}"/>
          </ac:spMkLst>
        </pc:spChg>
        <pc:spChg chg="add mod">
          <ac:chgData name="Mikaela Renz-Whitmore" userId="cab6a7550f967ee1" providerId="LiveId" clId="{3EA16CDC-E9EA-4122-AFB7-BB692ED7F544}" dt="2025-02-24T18:36:24.382" v="507" actId="14100"/>
          <ac:spMkLst>
            <pc:docMk/>
            <pc:sldMk cId="142897387" sldId="436"/>
            <ac:spMk id="8" creationId="{8F0C9025-0DBF-404A-B60D-AB73613C51B8}"/>
          </ac:spMkLst>
        </pc:spChg>
        <pc:spChg chg="add mod">
          <ac:chgData name="Mikaela Renz-Whitmore" userId="cab6a7550f967ee1" providerId="LiveId" clId="{3EA16CDC-E9EA-4122-AFB7-BB692ED7F544}" dt="2025-02-24T18:36:17.139" v="500" actId="14100"/>
          <ac:spMkLst>
            <pc:docMk/>
            <pc:sldMk cId="142897387" sldId="436"/>
            <ac:spMk id="9" creationId="{93AE6CC1-5B3F-4674-96DA-445E624E327B}"/>
          </ac:spMkLst>
        </pc:spChg>
        <pc:spChg chg="add mod">
          <ac:chgData name="Mikaela Renz-Whitmore" userId="cab6a7550f967ee1" providerId="LiveId" clId="{3EA16CDC-E9EA-4122-AFB7-BB692ED7F544}" dt="2025-02-24T22:27:30.599" v="3945" actId="1076"/>
          <ac:spMkLst>
            <pc:docMk/>
            <pc:sldMk cId="142897387" sldId="436"/>
            <ac:spMk id="10" creationId="{B9C54CEA-574F-49F7-882D-5134B8025FD9}"/>
          </ac:spMkLst>
        </pc:spChg>
        <pc:spChg chg="add mod">
          <ac:chgData name="Mikaela Renz-Whitmore" userId="cab6a7550f967ee1" providerId="LiveId" clId="{3EA16CDC-E9EA-4122-AFB7-BB692ED7F544}" dt="2025-02-24T22:28:05.827" v="3954" actId="1076"/>
          <ac:spMkLst>
            <pc:docMk/>
            <pc:sldMk cId="142897387" sldId="436"/>
            <ac:spMk id="11" creationId="{EEEA7913-4993-47D6-8F46-371674D5391B}"/>
          </ac:spMkLst>
        </pc:spChg>
        <pc:spChg chg="add mod">
          <ac:chgData name="Mikaela Renz-Whitmore" userId="cab6a7550f967ee1" providerId="LiveId" clId="{3EA16CDC-E9EA-4122-AFB7-BB692ED7F544}" dt="2025-02-24T22:28:09.748" v="3955" actId="1076"/>
          <ac:spMkLst>
            <pc:docMk/>
            <pc:sldMk cId="142897387" sldId="436"/>
            <ac:spMk id="12" creationId="{D412F456-4611-4CF9-9103-CE5BF5961016}"/>
          </ac:spMkLst>
        </pc:spChg>
        <pc:spChg chg="add mod">
          <ac:chgData name="Mikaela Renz-Whitmore" userId="cab6a7550f967ee1" providerId="LiveId" clId="{3EA16CDC-E9EA-4122-AFB7-BB692ED7F544}" dt="2025-02-24T22:28:01.248" v="3953" actId="1076"/>
          <ac:spMkLst>
            <pc:docMk/>
            <pc:sldMk cId="142897387" sldId="436"/>
            <ac:spMk id="13" creationId="{D718348C-3988-4169-A895-CF82924825DB}"/>
          </ac:spMkLst>
        </pc:spChg>
        <pc:spChg chg="add mod">
          <ac:chgData name="Mikaela Renz-Whitmore" userId="cab6a7550f967ee1" providerId="LiveId" clId="{3EA16CDC-E9EA-4122-AFB7-BB692ED7F544}" dt="2025-02-24T22:27:50.446" v="3950" actId="14100"/>
          <ac:spMkLst>
            <pc:docMk/>
            <pc:sldMk cId="142897387" sldId="436"/>
            <ac:spMk id="14" creationId="{0AB8F131-4469-4855-ACDF-28757633F9DE}"/>
          </ac:spMkLst>
        </pc:spChg>
        <pc:spChg chg="mod">
          <ac:chgData name="Mikaela Renz-Whitmore" userId="cab6a7550f967ee1" providerId="LiveId" clId="{3EA16CDC-E9EA-4122-AFB7-BB692ED7F544}" dt="2025-02-24T18:15:27.927" v="203" actId="20577"/>
          <ac:spMkLst>
            <pc:docMk/>
            <pc:sldMk cId="142897387" sldId="436"/>
            <ac:spMk id="14338" creationId="{00000000-0000-0000-0000-000000000000}"/>
          </ac:spMkLst>
        </pc:spChg>
        <pc:spChg chg="mod">
          <ac:chgData name="Mikaela Renz-Whitmore" userId="cab6a7550f967ee1" providerId="LiveId" clId="{3EA16CDC-E9EA-4122-AFB7-BB692ED7F544}" dt="2025-02-24T22:31:43.932" v="4019" actId="20577"/>
          <ac:spMkLst>
            <pc:docMk/>
            <pc:sldMk cId="142897387" sldId="436"/>
            <ac:spMk id="14339" creationId="{00000000-0000-0000-0000-000000000000}"/>
          </ac:spMkLst>
        </pc:spChg>
        <pc:graphicFrameChg chg="add mod">
          <ac:chgData name="Mikaela Renz-Whitmore" userId="cab6a7550f967ee1" providerId="LiveId" clId="{3EA16CDC-E9EA-4122-AFB7-BB692ED7F544}" dt="2025-02-24T22:24:54.303" v="3856" actId="1076"/>
          <ac:graphicFrameMkLst>
            <pc:docMk/>
            <pc:sldMk cId="142897387" sldId="436"/>
            <ac:graphicFrameMk id="7" creationId="{0E14DC1B-E3A5-41CF-BD03-B0C737263E43}"/>
          </ac:graphicFrameMkLst>
        </pc:graphicFrameChg>
        <pc:picChg chg="add mod">
          <ac:chgData name="Mikaela Renz-Whitmore" userId="cab6a7550f967ee1" providerId="LiveId" clId="{3EA16CDC-E9EA-4122-AFB7-BB692ED7F544}" dt="2025-02-24T22:27:38.397" v="3946" actId="1076"/>
          <ac:picMkLst>
            <pc:docMk/>
            <pc:sldMk cId="142897387" sldId="436"/>
            <ac:picMk id="5" creationId="{46EF34FC-C98D-4D95-B05D-4178E8D8367B}"/>
          </ac:picMkLst>
        </pc:picChg>
        <pc:picChg chg="add mod">
          <ac:chgData name="Mikaela Renz-Whitmore" userId="cab6a7550f967ee1" providerId="LiveId" clId="{3EA16CDC-E9EA-4122-AFB7-BB692ED7F544}" dt="2025-02-24T22:24:44.162" v="3855" actId="1076"/>
          <ac:picMkLst>
            <pc:docMk/>
            <pc:sldMk cId="142897387" sldId="436"/>
            <ac:picMk id="6" creationId="{74B9ABC3-D774-41BD-8AE1-BD0C9A47AEC5}"/>
          </ac:picMkLst>
        </pc:picChg>
      </pc:sldChg>
      <pc:sldChg chg="addSp modSp mod">
        <pc:chgData name="Mikaela Renz-Whitmore" userId="cab6a7550f967ee1" providerId="LiveId" clId="{3EA16CDC-E9EA-4122-AFB7-BB692ED7F544}" dt="2025-02-24T18:15:02.568" v="184" actId="1076"/>
        <pc:sldMkLst>
          <pc:docMk/>
          <pc:sldMk cId="3249029202" sldId="437"/>
        </pc:sldMkLst>
        <pc:spChg chg="mod">
          <ac:chgData name="Mikaela Renz-Whitmore" userId="cab6a7550f967ee1" providerId="LiveId" clId="{3EA16CDC-E9EA-4122-AFB7-BB692ED7F544}" dt="2025-02-24T18:12:25.570" v="172" actId="20577"/>
          <ac:spMkLst>
            <pc:docMk/>
            <pc:sldMk cId="3249029202" sldId="437"/>
            <ac:spMk id="14339" creationId="{00000000-0000-0000-0000-000000000000}"/>
          </ac:spMkLst>
        </pc:spChg>
        <pc:picChg chg="add mod modCrop">
          <ac:chgData name="Mikaela Renz-Whitmore" userId="cab6a7550f967ee1" providerId="LiveId" clId="{3EA16CDC-E9EA-4122-AFB7-BB692ED7F544}" dt="2025-02-24T18:15:02.568" v="184" actId="1076"/>
          <ac:picMkLst>
            <pc:docMk/>
            <pc:sldMk cId="3249029202" sldId="437"/>
            <ac:picMk id="5" creationId="{1BE614D3-430A-4BAB-A60F-15F089F5219A}"/>
          </ac:picMkLst>
        </pc:picChg>
      </pc:sldChg>
      <pc:sldChg chg="add">
        <pc:chgData name="Mikaela Renz-Whitmore" userId="cab6a7550f967ee1" providerId="LiveId" clId="{3EA16CDC-E9EA-4122-AFB7-BB692ED7F544}" dt="2025-02-24T18:19:54.816" v="350" actId="2890"/>
        <pc:sldMkLst>
          <pc:docMk/>
          <pc:sldMk cId="830750728" sldId="440"/>
        </pc:sldMkLst>
      </pc:sldChg>
      <pc:sldChg chg="addSp delSp modSp add mod ord modAnim">
        <pc:chgData name="Mikaela Renz-Whitmore" userId="cab6a7550f967ee1" providerId="LiveId" clId="{3EA16CDC-E9EA-4122-AFB7-BB692ED7F544}" dt="2025-02-24T22:29:23.426" v="3986" actId="1076"/>
        <pc:sldMkLst>
          <pc:docMk/>
          <pc:sldMk cId="4099801954" sldId="441"/>
        </pc:sldMkLst>
        <pc:spChg chg="del">
          <ac:chgData name="Mikaela Renz-Whitmore" userId="cab6a7550f967ee1" providerId="LiveId" clId="{3EA16CDC-E9EA-4122-AFB7-BB692ED7F544}" dt="2025-02-24T18:37:28.501" v="550" actId="478"/>
          <ac:spMkLst>
            <pc:docMk/>
            <pc:sldMk cId="4099801954" sldId="441"/>
            <ac:spMk id="4" creationId="{411DAFE6-1ACE-41C8-A26A-8EE6C007B3B9}"/>
          </ac:spMkLst>
        </pc:spChg>
        <pc:spChg chg="add mod">
          <ac:chgData name="Mikaela Renz-Whitmore" userId="cab6a7550f967ee1" providerId="LiveId" clId="{3EA16CDC-E9EA-4122-AFB7-BB692ED7F544}" dt="2025-02-24T21:51:23.065" v="3162"/>
          <ac:spMkLst>
            <pc:docMk/>
            <pc:sldMk cId="4099801954" sldId="441"/>
            <ac:spMk id="10" creationId="{8DD4FB95-2099-466E-822B-7E38CDA0D8CB}"/>
          </ac:spMkLst>
        </pc:spChg>
        <pc:spChg chg="add mod">
          <ac:chgData name="Mikaela Renz-Whitmore" userId="cab6a7550f967ee1" providerId="LiveId" clId="{3EA16CDC-E9EA-4122-AFB7-BB692ED7F544}" dt="2025-02-24T22:29:23.426" v="3986" actId="1076"/>
          <ac:spMkLst>
            <pc:docMk/>
            <pc:sldMk cId="4099801954" sldId="441"/>
            <ac:spMk id="11" creationId="{B7917A3D-F703-42AE-8053-E44C3332704E}"/>
          </ac:spMkLst>
        </pc:spChg>
        <pc:spChg chg="mod">
          <ac:chgData name="Mikaela Renz-Whitmore" userId="cab6a7550f967ee1" providerId="LiveId" clId="{3EA16CDC-E9EA-4122-AFB7-BB692ED7F544}" dt="2025-02-24T22:29:09.171" v="3982" actId="6549"/>
          <ac:spMkLst>
            <pc:docMk/>
            <pc:sldMk cId="4099801954" sldId="441"/>
            <ac:spMk id="14339" creationId="{00000000-0000-0000-0000-000000000000}"/>
          </ac:spMkLst>
        </pc:spChg>
        <pc:picChg chg="add del mod">
          <ac:chgData name="Mikaela Renz-Whitmore" userId="cab6a7550f967ee1" providerId="LiveId" clId="{3EA16CDC-E9EA-4122-AFB7-BB692ED7F544}" dt="2025-02-24T18:44:58.636" v="848" actId="478"/>
          <ac:picMkLst>
            <pc:docMk/>
            <pc:sldMk cId="4099801954" sldId="441"/>
            <ac:picMk id="3" creationId="{444FA687-534A-45FD-B2F2-1B8014778FD5}"/>
          </ac:picMkLst>
        </pc:picChg>
        <pc:picChg chg="add mod">
          <ac:chgData name="Mikaela Renz-Whitmore" userId="cab6a7550f967ee1" providerId="LiveId" clId="{3EA16CDC-E9EA-4122-AFB7-BB692ED7F544}" dt="2025-02-24T18:46:27.708" v="856" actId="166"/>
          <ac:picMkLst>
            <pc:docMk/>
            <pc:sldMk cId="4099801954" sldId="441"/>
            <ac:picMk id="5" creationId="{869D58C6-FF7C-4084-B961-A762ABC3A2DE}"/>
          </ac:picMkLst>
        </pc:picChg>
        <pc:picChg chg="add mod modCrop">
          <ac:chgData name="Mikaela Renz-Whitmore" userId="cab6a7550f967ee1" providerId="LiveId" clId="{3EA16CDC-E9EA-4122-AFB7-BB692ED7F544}" dt="2025-02-24T22:29:19.634" v="3985" actId="1076"/>
          <ac:picMkLst>
            <pc:docMk/>
            <pc:sldMk cId="4099801954" sldId="441"/>
            <ac:picMk id="7" creationId="{9B2B0353-F31E-4FBA-90C4-BF41C8728434}"/>
          </ac:picMkLst>
        </pc:picChg>
      </pc:sldChg>
      <pc:sldChg chg="addSp delSp modSp add mod modAnim">
        <pc:chgData name="Mikaela Renz-Whitmore" userId="cab6a7550f967ee1" providerId="LiveId" clId="{3EA16CDC-E9EA-4122-AFB7-BB692ED7F544}" dt="2025-02-24T22:12:47.553" v="3531" actId="255"/>
        <pc:sldMkLst>
          <pc:docMk/>
          <pc:sldMk cId="1685602361" sldId="442"/>
        </pc:sldMkLst>
        <pc:spChg chg="del">
          <ac:chgData name="Mikaela Renz-Whitmore" userId="cab6a7550f967ee1" providerId="LiveId" clId="{3EA16CDC-E9EA-4122-AFB7-BB692ED7F544}" dt="2025-02-24T18:51:44.844" v="1197" actId="478"/>
          <ac:spMkLst>
            <pc:docMk/>
            <pc:sldMk cId="1685602361" sldId="442"/>
            <ac:spMk id="4" creationId="{411DAFE6-1ACE-41C8-A26A-8EE6C007B3B9}"/>
          </ac:spMkLst>
        </pc:spChg>
        <pc:spChg chg="add mod">
          <ac:chgData name="Mikaela Renz-Whitmore" userId="cab6a7550f967ee1" providerId="LiveId" clId="{3EA16CDC-E9EA-4122-AFB7-BB692ED7F544}" dt="2025-02-24T18:55:25.411" v="1301" actId="1035"/>
          <ac:spMkLst>
            <pc:docMk/>
            <pc:sldMk cId="1685602361" sldId="442"/>
            <ac:spMk id="5" creationId="{4C0D82C1-D3CB-4FE8-9B4A-5032F4A15400}"/>
          </ac:spMkLst>
        </pc:spChg>
        <pc:spChg chg="add mod">
          <ac:chgData name="Mikaela Renz-Whitmore" userId="cab6a7550f967ee1" providerId="LiveId" clId="{3EA16CDC-E9EA-4122-AFB7-BB692ED7F544}" dt="2025-02-24T18:56:28.657" v="1321" actId="1036"/>
          <ac:spMkLst>
            <pc:docMk/>
            <pc:sldMk cId="1685602361" sldId="442"/>
            <ac:spMk id="8" creationId="{903FC8CB-C694-4B0F-A512-2018FBF3A1D1}"/>
          </ac:spMkLst>
        </pc:spChg>
        <pc:spChg chg="add mod">
          <ac:chgData name="Mikaela Renz-Whitmore" userId="cab6a7550f967ee1" providerId="LiveId" clId="{3EA16CDC-E9EA-4122-AFB7-BB692ED7F544}" dt="2025-02-24T18:56:28.657" v="1321" actId="1036"/>
          <ac:spMkLst>
            <pc:docMk/>
            <pc:sldMk cId="1685602361" sldId="442"/>
            <ac:spMk id="9" creationId="{DB446294-78C0-4354-802A-2AAFCAB5084C}"/>
          </ac:spMkLst>
        </pc:spChg>
        <pc:spChg chg="add mod">
          <ac:chgData name="Mikaela Renz-Whitmore" userId="cab6a7550f967ee1" providerId="LiveId" clId="{3EA16CDC-E9EA-4122-AFB7-BB692ED7F544}" dt="2025-02-24T18:56:28.657" v="1321" actId="1036"/>
          <ac:spMkLst>
            <pc:docMk/>
            <pc:sldMk cId="1685602361" sldId="442"/>
            <ac:spMk id="10" creationId="{E5ED9464-897E-406C-A135-A9E69CD3D8C4}"/>
          </ac:spMkLst>
        </pc:spChg>
        <pc:spChg chg="add mod">
          <ac:chgData name="Mikaela Renz-Whitmore" userId="cab6a7550f967ee1" providerId="LiveId" clId="{3EA16CDC-E9EA-4122-AFB7-BB692ED7F544}" dt="2025-02-24T18:56:16.229" v="1317" actId="20577"/>
          <ac:spMkLst>
            <pc:docMk/>
            <pc:sldMk cId="1685602361" sldId="442"/>
            <ac:spMk id="14" creationId="{4ED01ADD-E840-4412-BCC5-C45173C6BC9F}"/>
          </ac:spMkLst>
        </pc:spChg>
        <pc:spChg chg="add mod">
          <ac:chgData name="Mikaela Renz-Whitmore" userId="cab6a7550f967ee1" providerId="LiveId" clId="{3EA16CDC-E9EA-4122-AFB7-BB692ED7F544}" dt="2025-02-24T18:55:48.108" v="1307" actId="1076"/>
          <ac:spMkLst>
            <pc:docMk/>
            <pc:sldMk cId="1685602361" sldId="442"/>
            <ac:spMk id="15" creationId="{73D14033-B63B-4EDF-A6DA-4B468F7CB432}"/>
          </ac:spMkLst>
        </pc:spChg>
        <pc:spChg chg="add mod">
          <ac:chgData name="Mikaela Renz-Whitmore" userId="cab6a7550f967ee1" providerId="LiveId" clId="{3EA16CDC-E9EA-4122-AFB7-BB692ED7F544}" dt="2025-02-24T18:55:48.108" v="1307" actId="1076"/>
          <ac:spMkLst>
            <pc:docMk/>
            <pc:sldMk cId="1685602361" sldId="442"/>
            <ac:spMk id="16" creationId="{C75F0806-24D0-43D7-921A-0AFB0A4FD5C3}"/>
          </ac:spMkLst>
        </pc:spChg>
        <pc:spChg chg="add mod">
          <ac:chgData name="Mikaela Renz-Whitmore" userId="cab6a7550f967ee1" providerId="LiveId" clId="{3EA16CDC-E9EA-4122-AFB7-BB692ED7F544}" dt="2025-02-24T18:55:48.108" v="1307" actId="1076"/>
          <ac:spMkLst>
            <pc:docMk/>
            <pc:sldMk cId="1685602361" sldId="442"/>
            <ac:spMk id="17" creationId="{15D5B880-0B5F-4D81-9EC3-C06215F61627}"/>
          </ac:spMkLst>
        </pc:spChg>
        <pc:spChg chg="mod">
          <ac:chgData name="Mikaela Renz-Whitmore" userId="cab6a7550f967ee1" providerId="LiveId" clId="{3EA16CDC-E9EA-4122-AFB7-BB692ED7F544}" dt="2025-02-24T22:12:47.553" v="3531" actId="255"/>
          <ac:spMkLst>
            <pc:docMk/>
            <pc:sldMk cId="1685602361" sldId="442"/>
            <ac:spMk id="14339" creationId="{00000000-0000-0000-0000-000000000000}"/>
          </ac:spMkLst>
        </pc:spChg>
        <pc:picChg chg="add mod modCrop">
          <ac:chgData name="Mikaela Renz-Whitmore" userId="cab6a7550f967ee1" providerId="LiveId" clId="{3EA16CDC-E9EA-4122-AFB7-BB692ED7F544}" dt="2025-02-24T18:56:28.657" v="1321" actId="1036"/>
          <ac:picMkLst>
            <pc:docMk/>
            <pc:sldMk cId="1685602361" sldId="442"/>
            <ac:picMk id="3" creationId="{9AE33812-3957-4FBC-8247-953ED56C3802}"/>
          </ac:picMkLst>
        </pc:picChg>
        <pc:picChg chg="add mod modCrop">
          <ac:chgData name="Mikaela Renz-Whitmore" userId="cab6a7550f967ee1" providerId="LiveId" clId="{3EA16CDC-E9EA-4122-AFB7-BB692ED7F544}" dt="2025-02-24T18:55:27.651" v="1305" actId="1035"/>
          <ac:picMkLst>
            <pc:docMk/>
            <pc:sldMk cId="1685602361" sldId="442"/>
            <ac:picMk id="7" creationId="{4B1BBF21-716F-498C-BA8F-A1049DF822D1}"/>
          </ac:picMkLst>
        </pc:picChg>
        <pc:picChg chg="add mod modCrop">
          <ac:chgData name="Mikaela Renz-Whitmore" userId="cab6a7550f967ee1" providerId="LiveId" clId="{3EA16CDC-E9EA-4122-AFB7-BB692ED7F544}" dt="2025-02-24T18:56:49.054" v="1323" actId="732"/>
          <ac:picMkLst>
            <pc:docMk/>
            <pc:sldMk cId="1685602361" sldId="442"/>
            <ac:picMk id="13" creationId="{1D9A64D8-A6D8-4A2D-8C4D-C8BD6FACFEEE}"/>
          </ac:picMkLst>
        </pc:picChg>
        <pc:picChg chg="add mod">
          <ac:chgData name="Mikaela Renz-Whitmore" userId="cab6a7550f967ee1" providerId="LiveId" clId="{3EA16CDC-E9EA-4122-AFB7-BB692ED7F544}" dt="2025-02-24T18:57:39.886" v="1355" actId="14100"/>
          <ac:picMkLst>
            <pc:docMk/>
            <pc:sldMk cId="1685602361" sldId="442"/>
            <ac:picMk id="18" creationId="{F4E5AB01-8E1B-4E3E-A46C-5D4526BBE707}"/>
          </ac:picMkLst>
        </pc:picChg>
      </pc:sldChg>
      <pc:sldChg chg="addSp modSp add mod ord modAnim">
        <pc:chgData name="Mikaela Renz-Whitmore" userId="cab6a7550f967ee1" providerId="LiveId" clId="{3EA16CDC-E9EA-4122-AFB7-BB692ED7F544}" dt="2025-02-24T22:28:54.730" v="3968" actId="20577"/>
        <pc:sldMkLst>
          <pc:docMk/>
          <pc:sldMk cId="3810267136" sldId="443"/>
        </pc:sldMkLst>
        <pc:spChg chg="add mod">
          <ac:chgData name="Mikaela Renz-Whitmore" userId="cab6a7550f967ee1" providerId="LiveId" clId="{3EA16CDC-E9EA-4122-AFB7-BB692ED7F544}" dt="2025-02-24T21:51:11.469" v="3161" actId="1076"/>
          <ac:spMkLst>
            <pc:docMk/>
            <pc:sldMk cId="3810267136" sldId="443"/>
            <ac:spMk id="6" creationId="{E1AB74DA-DEDC-44DA-B1B5-974466DA52E8}"/>
          </ac:spMkLst>
        </pc:spChg>
        <pc:spChg chg="add mod">
          <ac:chgData name="Mikaela Renz-Whitmore" userId="cab6a7550f967ee1" providerId="LiveId" clId="{3EA16CDC-E9EA-4122-AFB7-BB692ED7F544}" dt="2025-02-24T21:51:06.414" v="3160" actId="1076"/>
          <ac:spMkLst>
            <pc:docMk/>
            <pc:sldMk cId="3810267136" sldId="443"/>
            <ac:spMk id="7" creationId="{7C4BA6D7-FD97-4C48-AE84-A086E5E0E42A}"/>
          </ac:spMkLst>
        </pc:spChg>
        <pc:spChg chg="mod">
          <ac:chgData name="Mikaela Renz-Whitmore" userId="cab6a7550f967ee1" providerId="LiveId" clId="{3EA16CDC-E9EA-4122-AFB7-BB692ED7F544}" dt="2025-02-24T22:28:54.730" v="3968" actId="20577"/>
          <ac:spMkLst>
            <pc:docMk/>
            <pc:sldMk cId="3810267136" sldId="443"/>
            <ac:spMk id="14339" creationId="{00000000-0000-0000-0000-000000000000}"/>
          </ac:spMkLst>
        </pc:spChg>
        <pc:picChg chg="mod">
          <ac:chgData name="Mikaela Renz-Whitmore" userId="cab6a7550f967ee1" providerId="LiveId" clId="{3EA16CDC-E9EA-4122-AFB7-BB692ED7F544}" dt="2025-02-24T18:44:33.165" v="844" actId="108"/>
          <ac:picMkLst>
            <pc:docMk/>
            <pc:sldMk cId="3810267136" sldId="443"/>
            <ac:picMk id="3" creationId="{444FA687-534A-45FD-B2F2-1B8014778FD5}"/>
          </ac:picMkLst>
        </pc:picChg>
      </pc:sldChg>
      <pc:sldChg chg="addSp delSp modSp add mod modAnim">
        <pc:chgData name="Mikaela Renz-Whitmore" userId="cab6a7550f967ee1" providerId="LiveId" clId="{3EA16CDC-E9EA-4122-AFB7-BB692ED7F544}" dt="2025-02-24T22:31:59.390" v="4020" actId="113"/>
        <pc:sldMkLst>
          <pc:docMk/>
          <pc:sldMk cId="1164508595" sldId="444"/>
        </pc:sldMkLst>
        <pc:spChg chg="del">
          <ac:chgData name="Mikaela Renz-Whitmore" userId="cab6a7550f967ee1" providerId="LiveId" clId="{3EA16CDC-E9EA-4122-AFB7-BB692ED7F544}" dt="2025-02-24T21:30:17.417" v="2747" actId="478"/>
          <ac:spMkLst>
            <pc:docMk/>
            <pc:sldMk cId="1164508595" sldId="444"/>
            <ac:spMk id="4" creationId="{411DAFE6-1ACE-41C8-A26A-8EE6C007B3B9}"/>
          </ac:spMkLst>
        </pc:spChg>
        <pc:spChg chg="mod">
          <ac:chgData name="Mikaela Renz-Whitmore" userId="cab6a7550f967ee1" providerId="LiveId" clId="{3EA16CDC-E9EA-4122-AFB7-BB692ED7F544}" dt="2025-02-24T22:31:59.390" v="4020" actId="113"/>
          <ac:spMkLst>
            <pc:docMk/>
            <pc:sldMk cId="1164508595" sldId="444"/>
            <ac:spMk id="14339" creationId="{00000000-0000-0000-0000-000000000000}"/>
          </ac:spMkLst>
        </pc:spChg>
        <pc:picChg chg="add mod">
          <ac:chgData name="Mikaela Renz-Whitmore" userId="cab6a7550f967ee1" providerId="LiveId" clId="{3EA16CDC-E9EA-4122-AFB7-BB692ED7F544}" dt="2025-02-24T21:30:45.247" v="2753" actId="14100"/>
          <ac:picMkLst>
            <pc:docMk/>
            <pc:sldMk cId="1164508595" sldId="444"/>
            <ac:picMk id="3" creationId="{E74C35D7-7893-4368-8F67-E3CCAC88435C}"/>
          </ac:picMkLst>
        </pc:picChg>
        <pc:picChg chg="add mod">
          <ac:chgData name="Mikaela Renz-Whitmore" userId="cab6a7550f967ee1" providerId="LiveId" clId="{3EA16CDC-E9EA-4122-AFB7-BB692ED7F544}" dt="2025-02-24T21:33:14.425" v="2761"/>
          <ac:picMkLst>
            <pc:docMk/>
            <pc:sldMk cId="1164508595" sldId="444"/>
            <ac:picMk id="7" creationId="{A9155D87-8E0A-4A9F-8743-8EF8D3BDA0B7}"/>
          </ac:picMkLst>
        </pc:picChg>
      </pc:sldChg>
      <pc:sldChg chg="addSp delSp modSp add mod modAnim">
        <pc:chgData name="Mikaela Renz-Whitmore" userId="cab6a7550f967ee1" providerId="LiveId" clId="{3EA16CDC-E9EA-4122-AFB7-BB692ED7F544}" dt="2025-02-24T22:34:27.248" v="4026" actId="108"/>
        <pc:sldMkLst>
          <pc:docMk/>
          <pc:sldMk cId="3275575163" sldId="445"/>
        </pc:sldMkLst>
        <pc:spChg chg="del">
          <ac:chgData name="Mikaela Renz-Whitmore" userId="cab6a7550f967ee1" providerId="LiveId" clId="{3EA16CDC-E9EA-4122-AFB7-BB692ED7F544}" dt="2025-02-24T21:21:06.003" v="2407" actId="478"/>
          <ac:spMkLst>
            <pc:docMk/>
            <pc:sldMk cId="3275575163" sldId="445"/>
            <ac:spMk id="4" creationId="{411DAFE6-1ACE-41C8-A26A-8EE6C007B3B9}"/>
          </ac:spMkLst>
        </pc:spChg>
        <pc:spChg chg="add mod">
          <ac:chgData name="Mikaela Renz-Whitmore" userId="cab6a7550f967ee1" providerId="LiveId" clId="{3EA16CDC-E9EA-4122-AFB7-BB692ED7F544}" dt="2025-02-24T21:54:52.791" v="3320" actId="113"/>
          <ac:spMkLst>
            <pc:docMk/>
            <pc:sldMk cId="3275575163" sldId="445"/>
            <ac:spMk id="6" creationId="{F590206A-7A40-42CB-8788-53809EC1E225}"/>
          </ac:spMkLst>
        </pc:spChg>
        <pc:spChg chg="mod">
          <ac:chgData name="Mikaela Renz-Whitmore" userId="cab6a7550f967ee1" providerId="LiveId" clId="{3EA16CDC-E9EA-4122-AFB7-BB692ED7F544}" dt="2025-02-24T22:05:39.123" v="3369" actId="20577"/>
          <ac:spMkLst>
            <pc:docMk/>
            <pc:sldMk cId="3275575163" sldId="445"/>
            <ac:spMk id="14339" creationId="{00000000-0000-0000-0000-000000000000}"/>
          </ac:spMkLst>
        </pc:spChg>
        <pc:grpChg chg="add mod">
          <ac:chgData name="Mikaela Renz-Whitmore" userId="cab6a7550f967ee1" providerId="LiveId" clId="{3EA16CDC-E9EA-4122-AFB7-BB692ED7F544}" dt="2025-02-24T21:52:52.734" v="3172" actId="14100"/>
          <ac:grpSpMkLst>
            <pc:docMk/>
            <pc:sldMk cId="3275575163" sldId="445"/>
            <ac:grpSpMk id="7" creationId="{67372A55-1C7B-42A5-A80B-C43A6E0252B2}"/>
          </ac:grpSpMkLst>
        </pc:grpChg>
        <pc:graphicFrameChg chg="add mod">
          <ac:chgData name="Mikaela Renz-Whitmore" userId="cab6a7550f967ee1" providerId="LiveId" clId="{3EA16CDC-E9EA-4122-AFB7-BB692ED7F544}" dt="2025-02-24T21:21:12.056" v="2408"/>
          <ac:graphicFrameMkLst>
            <pc:docMk/>
            <pc:sldMk cId="3275575163" sldId="445"/>
            <ac:graphicFrameMk id="5" creationId="{9B4EF53C-CA2D-4DBD-B70B-7785B6C417D2}"/>
          </ac:graphicFrameMkLst>
        </pc:graphicFrameChg>
        <pc:picChg chg="mod">
          <ac:chgData name="Mikaela Renz-Whitmore" userId="cab6a7550f967ee1" providerId="LiveId" clId="{3EA16CDC-E9EA-4122-AFB7-BB692ED7F544}" dt="2025-02-24T22:34:27.248" v="4026" actId="108"/>
          <ac:picMkLst>
            <pc:docMk/>
            <pc:sldMk cId="3275575163" sldId="445"/>
            <ac:picMk id="8" creationId="{911A5D55-B6FF-42EE-A197-AE72810808AF}"/>
          </ac:picMkLst>
        </pc:picChg>
        <pc:picChg chg="mod">
          <ac:chgData name="Mikaela Renz-Whitmore" userId="cab6a7550f967ee1" providerId="LiveId" clId="{3EA16CDC-E9EA-4122-AFB7-BB692ED7F544}" dt="2025-02-24T22:34:27.248" v="4026" actId="108"/>
          <ac:picMkLst>
            <pc:docMk/>
            <pc:sldMk cId="3275575163" sldId="445"/>
            <ac:picMk id="9" creationId="{7D33F832-593F-4A64-A225-E95BDE67684B}"/>
          </ac:picMkLst>
        </pc:picChg>
        <pc:picChg chg="add mod">
          <ac:chgData name="Mikaela Renz-Whitmore" userId="cab6a7550f967ee1" providerId="LiveId" clId="{3EA16CDC-E9EA-4122-AFB7-BB692ED7F544}" dt="2025-02-24T21:33:21.718" v="2762"/>
          <ac:picMkLst>
            <pc:docMk/>
            <pc:sldMk cId="3275575163" sldId="445"/>
            <ac:picMk id="10" creationId="{F9F6B9ED-B785-4918-8EED-41CFB3E73A05}"/>
          </ac:picMkLst>
        </pc:picChg>
      </pc:sldChg>
      <pc:sldChg chg="addSp delSp modSp add mod modAnim">
        <pc:chgData name="Mikaela Renz-Whitmore" userId="cab6a7550f967ee1" providerId="LiveId" clId="{3EA16CDC-E9EA-4122-AFB7-BB692ED7F544}" dt="2025-02-24T22:32:25.913" v="4023" actId="113"/>
        <pc:sldMkLst>
          <pc:docMk/>
          <pc:sldMk cId="126349889" sldId="446"/>
        </pc:sldMkLst>
        <pc:spChg chg="del">
          <ac:chgData name="Mikaela Renz-Whitmore" userId="cab6a7550f967ee1" providerId="LiveId" clId="{3EA16CDC-E9EA-4122-AFB7-BB692ED7F544}" dt="2025-02-24T21:13:20.981" v="2258" actId="478"/>
          <ac:spMkLst>
            <pc:docMk/>
            <pc:sldMk cId="126349889" sldId="446"/>
            <ac:spMk id="4" creationId="{411DAFE6-1ACE-41C8-A26A-8EE6C007B3B9}"/>
          </ac:spMkLst>
        </pc:spChg>
        <pc:spChg chg="add del mod">
          <ac:chgData name="Mikaela Renz-Whitmore" userId="cab6a7550f967ee1" providerId="LiveId" clId="{3EA16CDC-E9EA-4122-AFB7-BB692ED7F544}" dt="2025-02-24T21:58:08.787" v="3335" actId="478"/>
          <ac:spMkLst>
            <pc:docMk/>
            <pc:sldMk cId="126349889" sldId="446"/>
            <ac:spMk id="9" creationId="{03ABBC11-818E-41F7-B925-4EBACFFCCF91}"/>
          </ac:spMkLst>
        </pc:spChg>
        <pc:spChg chg="mod">
          <ac:chgData name="Mikaela Renz-Whitmore" userId="cab6a7550f967ee1" providerId="LiveId" clId="{3EA16CDC-E9EA-4122-AFB7-BB692ED7F544}" dt="2025-02-24T22:32:25.913" v="4023" actId="113"/>
          <ac:spMkLst>
            <pc:docMk/>
            <pc:sldMk cId="126349889" sldId="446"/>
            <ac:spMk id="14339" creationId="{00000000-0000-0000-0000-000000000000}"/>
          </ac:spMkLst>
        </pc:spChg>
        <pc:picChg chg="add mod">
          <ac:chgData name="Mikaela Renz-Whitmore" userId="cab6a7550f967ee1" providerId="LiveId" clId="{3EA16CDC-E9EA-4122-AFB7-BB692ED7F544}" dt="2025-02-24T21:57:32.875" v="3330" actId="1076"/>
          <ac:picMkLst>
            <pc:docMk/>
            <pc:sldMk cId="126349889" sldId="446"/>
            <ac:picMk id="3" creationId="{7302A0E1-4830-406B-B8E2-48DA212C373A}"/>
          </ac:picMkLst>
        </pc:picChg>
        <pc:picChg chg="add mod">
          <ac:chgData name="Mikaela Renz-Whitmore" userId="cab6a7550f967ee1" providerId="LiveId" clId="{3EA16CDC-E9EA-4122-AFB7-BB692ED7F544}" dt="2025-02-24T22:02:46.601" v="3344" actId="1076"/>
          <ac:picMkLst>
            <pc:docMk/>
            <pc:sldMk cId="126349889" sldId="446"/>
            <ac:picMk id="6" creationId="{9BE70028-6079-4726-A0C1-8DFA9D559647}"/>
          </ac:picMkLst>
        </pc:picChg>
        <pc:picChg chg="add mod">
          <ac:chgData name="Mikaela Renz-Whitmore" userId="cab6a7550f967ee1" providerId="LiveId" clId="{3EA16CDC-E9EA-4122-AFB7-BB692ED7F544}" dt="2025-02-24T21:33:34.855" v="2764"/>
          <ac:picMkLst>
            <pc:docMk/>
            <pc:sldMk cId="126349889" sldId="446"/>
            <ac:picMk id="7" creationId="{5660708F-DA4D-4DCB-A3E4-8167370C1C5B}"/>
          </ac:picMkLst>
        </pc:picChg>
        <pc:picChg chg="add mod modCrop">
          <ac:chgData name="Mikaela Renz-Whitmore" userId="cab6a7550f967ee1" providerId="LiveId" clId="{3EA16CDC-E9EA-4122-AFB7-BB692ED7F544}" dt="2025-02-24T22:02:46.601" v="3344" actId="1076"/>
          <ac:picMkLst>
            <pc:docMk/>
            <pc:sldMk cId="126349889" sldId="446"/>
            <ac:picMk id="8" creationId="{AEE9F039-1A65-461A-9A62-4241E5438B47}"/>
          </ac:picMkLst>
        </pc:picChg>
        <pc:picChg chg="add del mod modCrop">
          <ac:chgData name="Mikaela Renz-Whitmore" userId="cab6a7550f967ee1" providerId="LiveId" clId="{3EA16CDC-E9EA-4122-AFB7-BB692ED7F544}" dt="2025-02-24T22:01:42.706" v="3336" actId="478"/>
          <ac:picMkLst>
            <pc:docMk/>
            <pc:sldMk cId="126349889" sldId="446"/>
            <ac:picMk id="10" creationId="{1A0F5AE4-2632-4ED7-9BC3-5B6C537CD6B6}"/>
          </ac:picMkLst>
        </pc:picChg>
      </pc:sldChg>
      <pc:sldChg chg="addSp delSp modSp add mod modAnim">
        <pc:chgData name="Mikaela Renz-Whitmore" userId="cab6a7550f967ee1" providerId="LiveId" clId="{3EA16CDC-E9EA-4122-AFB7-BB692ED7F544}" dt="2025-02-24T22:32:35.717" v="4024" actId="113"/>
        <pc:sldMkLst>
          <pc:docMk/>
          <pc:sldMk cId="4192161470" sldId="447"/>
        </pc:sldMkLst>
        <pc:spChg chg="del">
          <ac:chgData name="Mikaela Renz-Whitmore" userId="cab6a7550f967ee1" providerId="LiveId" clId="{3EA16CDC-E9EA-4122-AFB7-BB692ED7F544}" dt="2025-02-24T21:15:50.482" v="2306" actId="478"/>
          <ac:spMkLst>
            <pc:docMk/>
            <pc:sldMk cId="4192161470" sldId="447"/>
            <ac:spMk id="4" creationId="{411DAFE6-1ACE-41C8-A26A-8EE6C007B3B9}"/>
          </ac:spMkLst>
        </pc:spChg>
        <pc:spChg chg="mod">
          <ac:chgData name="Mikaela Renz-Whitmore" userId="cab6a7550f967ee1" providerId="LiveId" clId="{3EA16CDC-E9EA-4122-AFB7-BB692ED7F544}" dt="2025-02-24T22:32:35.717" v="4024" actId="113"/>
          <ac:spMkLst>
            <pc:docMk/>
            <pc:sldMk cId="4192161470" sldId="447"/>
            <ac:spMk id="14339" creationId="{00000000-0000-0000-0000-000000000000}"/>
          </ac:spMkLst>
        </pc:spChg>
        <pc:picChg chg="add del mod">
          <ac:chgData name="Mikaela Renz-Whitmore" userId="cab6a7550f967ee1" providerId="LiveId" clId="{3EA16CDC-E9EA-4122-AFB7-BB692ED7F544}" dt="2025-02-24T22:07:29.709" v="3382" actId="478"/>
          <ac:picMkLst>
            <pc:docMk/>
            <pc:sldMk cId="4192161470" sldId="447"/>
            <ac:picMk id="3" creationId="{BA1B6BAF-C300-4432-91C6-D646B18F9CD8}"/>
          </ac:picMkLst>
        </pc:picChg>
        <pc:picChg chg="add del mod">
          <ac:chgData name="Mikaela Renz-Whitmore" userId="cab6a7550f967ee1" providerId="LiveId" clId="{3EA16CDC-E9EA-4122-AFB7-BB692ED7F544}" dt="2025-02-24T21:19:40.629" v="2397" actId="478"/>
          <ac:picMkLst>
            <pc:docMk/>
            <pc:sldMk cId="4192161470" sldId="447"/>
            <ac:picMk id="6" creationId="{390519C4-D174-48BE-924E-3600A714C840}"/>
          </ac:picMkLst>
        </pc:picChg>
        <pc:picChg chg="add mod">
          <ac:chgData name="Mikaela Renz-Whitmore" userId="cab6a7550f967ee1" providerId="LiveId" clId="{3EA16CDC-E9EA-4122-AFB7-BB692ED7F544}" dt="2025-02-24T22:10:22.733" v="3506" actId="14100"/>
          <ac:picMkLst>
            <pc:docMk/>
            <pc:sldMk cId="4192161470" sldId="447"/>
            <ac:picMk id="8" creationId="{C7F873E0-E6B4-4AEA-8E3F-353948000CF7}"/>
          </ac:picMkLst>
        </pc:picChg>
        <pc:picChg chg="add mod">
          <ac:chgData name="Mikaela Renz-Whitmore" userId="cab6a7550f967ee1" providerId="LiveId" clId="{3EA16CDC-E9EA-4122-AFB7-BB692ED7F544}" dt="2025-02-24T22:10:45.194" v="3507"/>
          <ac:picMkLst>
            <pc:docMk/>
            <pc:sldMk cId="4192161470" sldId="447"/>
            <ac:picMk id="11" creationId="{F054E19C-AAB3-431C-8A18-68E2AE354B6A}"/>
          </ac:picMkLst>
        </pc:picChg>
      </pc:sldChg>
      <pc:sldChg chg="addSp delSp modSp add mod ord modAnim">
        <pc:chgData name="Mikaela Renz-Whitmore" userId="cab6a7550f967ee1" providerId="LiveId" clId="{3EA16CDC-E9EA-4122-AFB7-BB692ED7F544}" dt="2025-02-24T22:32:09.203" v="4021" actId="113"/>
        <pc:sldMkLst>
          <pc:docMk/>
          <pc:sldMk cId="81586931" sldId="448"/>
        </pc:sldMkLst>
        <pc:spChg chg="del">
          <ac:chgData name="Mikaela Renz-Whitmore" userId="cab6a7550f967ee1" providerId="LiveId" clId="{3EA16CDC-E9EA-4122-AFB7-BB692ED7F544}" dt="2025-02-24T21:02:31.361" v="1943" actId="478"/>
          <ac:spMkLst>
            <pc:docMk/>
            <pc:sldMk cId="81586931" sldId="448"/>
            <ac:spMk id="4" creationId="{411DAFE6-1ACE-41C8-A26A-8EE6C007B3B9}"/>
          </ac:spMkLst>
        </pc:spChg>
        <pc:spChg chg="mod">
          <ac:chgData name="Mikaela Renz-Whitmore" userId="cab6a7550f967ee1" providerId="LiveId" clId="{3EA16CDC-E9EA-4122-AFB7-BB692ED7F544}" dt="2025-02-24T21:08:56.218" v="1998" actId="14100"/>
          <ac:spMkLst>
            <pc:docMk/>
            <pc:sldMk cId="81586931" sldId="448"/>
            <ac:spMk id="14338" creationId="{00000000-0000-0000-0000-000000000000}"/>
          </ac:spMkLst>
        </pc:spChg>
        <pc:spChg chg="mod">
          <ac:chgData name="Mikaela Renz-Whitmore" userId="cab6a7550f967ee1" providerId="LiveId" clId="{3EA16CDC-E9EA-4122-AFB7-BB692ED7F544}" dt="2025-02-24T22:32:09.203" v="4021" actId="113"/>
          <ac:spMkLst>
            <pc:docMk/>
            <pc:sldMk cId="81586931" sldId="448"/>
            <ac:spMk id="14339" creationId="{00000000-0000-0000-0000-000000000000}"/>
          </ac:spMkLst>
        </pc:spChg>
        <pc:picChg chg="add mod modCrop">
          <ac:chgData name="Mikaela Renz-Whitmore" userId="cab6a7550f967ee1" providerId="LiveId" clId="{3EA16CDC-E9EA-4122-AFB7-BB692ED7F544}" dt="2025-02-24T22:15:02.361" v="3565" actId="732"/>
          <ac:picMkLst>
            <pc:docMk/>
            <pc:sldMk cId="81586931" sldId="448"/>
            <ac:picMk id="3" creationId="{AEE2DE93-D481-40C7-8421-215B0BDF6ACC}"/>
          </ac:picMkLst>
        </pc:picChg>
        <pc:picChg chg="add mod ord modCrop">
          <ac:chgData name="Mikaela Renz-Whitmore" userId="cab6a7550f967ee1" providerId="LiveId" clId="{3EA16CDC-E9EA-4122-AFB7-BB692ED7F544}" dt="2025-02-24T22:15:59.503" v="3579" actId="167"/>
          <ac:picMkLst>
            <pc:docMk/>
            <pc:sldMk cId="81586931" sldId="448"/>
            <ac:picMk id="6" creationId="{F98F48F7-CB35-4C86-B85B-AC03FA669686}"/>
          </ac:picMkLst>
        </pc:picChg>
        <pc:picChg chg="add mod modCrop">
          <ac:chgData name="Mikaela Renz-Whitmore" userId="cab6a7550f967ee1" providerId="LiveId" clId="{3EA16CDC-E9EA-4122-AFB7-BB692ED7F544}" dt="2025-02-24T22:16:08.159" v="3580" actId="1035"/>
          <ac:picMkLst>
            <pc:docMk/>
            <pc:sldMk cId="81586931" sldId="448"/>
            <ac:picMk id="8" creationId="{7697388B-798A-41AF-8CE3-4D793239B19F}"/>
          </ac:picMkLst>
        </pc:picChg>
        <pc:picChg chg="add mod modCrop">
          <ac:chgData name="Mikaela Renz-Whitmore" userId="cab6a7550f967ee1" providerId="LiveId" clId="{3EA16CDC-E9EA-4122-AFB7-BB692ED7F544}" dt="2025-02-24T22:15:43.467" v="3571" actId="1035"/>
          <ac:picMkLst>
            <pc:docMk/>
            <pc:sldMk cId="81586931" sldId="448"/>
            <ac:picMk id="9" creationId="{4CAC5DCD-5E21-4173-BB1A-34B686147106}"/>
          </ac:picMkLst>
        </pc:picChg>
        <pc:picChg chg="add mod modCrop">
          <ac:chgData name="Mikaela Renz-Whitmore" userId="cab6a7550f967ee1" providerId="LiveId" clId="{3EA16CDC-E9EA-4122-AFB7-BB692ED7F544}" dt="2025-02-24T22:16:11.514" v="3581" actId="1035"/>
          <ac:picMkLst>
            <pc:docMk/>
            <pc:sldMk cId="81586931" sldId="448"/>
            <ac:picMk id="11" creationId="{22F4EE65-8A4C-436B-9025-281E0BA1DDD8}"/>
          </ac:picMkLst>
        </pc:picChg>
      </pc:sldChg>
      <pc:sldChg chg="addSp delSp modSp add mod modAnim">
        <pc:chgData name="Mikaela Renz-Whitmore" userId="cab6a7550f967ee1" providerId="LiveId" clId="{3EA16CDC-E9EA-4122-AFB7-BB692ED7F544}" dt="2025-02-24T22:10:56.484" v="3510" actId="1076"/>
        <pc:sldMkLst>
          <pc:docMk/>
          <pc:sldMk cId="2526264850" sldId="449"/>
        </pc:sldMkLst>
        <pc:spChg chg="mod">
          <ac:chgData name="Mikaela Renz-Whitmore" userId="cab6a7550f967ee1" providerId="LiveId" clId="{3EA16CDC-E9EA-4122-AFB7-BB692ED7F544}" dt="2025-02-24T21:19:48.809" v="2399" actId="20577"/>
          <ac:spMkLst>
            <pc:docMk/>
            <pc:sldMk cId="2526264850" sldId="449"/>
            <ac:spMk id="14339" creationId="{00000000-0000-0000-0000-000000000000}"/>
          </ac:spMkLst>
        </pc:spChg>
        <pc:picChg chg="del">
          <ac:chgData name="Mikaela Renz-Whitmore" userId="cab6a7550f967ee1" providerId="LiveId" clId="{3EA16CDC-E9EA-4122-AFB7-BB692ED7F544}" dt="2025-02-24T21:19:50.034" v="2400" actId="478"/>
          <ac:picMkLst>
            <pc:docMk/>
            <pc:sldMk cId="2526264850" sldId="449"/>
            <ac:picMk id="3" creationId="{BA1B6BAF-C300-4432-91C6-D646B18F9CD8}"/>
          </ac:picMkLst>
        </pc:picChg>
        <pc:picChg chg="add mod">
          <ac:chgData name="Mikaela Renz-Whitmore" userId="cab6a7550f967ee1" providerId="LiveId" clId="{3EA16CDC-E9EA-4122-AFB7-BB692ED7F544}" dt="2025-02-24T22:10:56.484" v="3510" actId="1076"/>
          <ac:picMkLst>
            <pc:docMk/>
            <pc:sldMk cId="2526264850" sldId="449"/>
            <ac:picMk id="4" creationId="{71EE7616-C2CB-4705-926D-3FE484A5F3F4}"/>
          </ac:picMkLst>
        </pc:picChg>
        <pc:picChg chg="mod">
          <ac:chgData name="Mikaela Renz-Whitmore" userId="cab6a7550f967ee1" providerId="LiveId" clId="{3EA16CDC-E9EA-4122-AFB7-BB692ED7F544}" dt="2025-02-24T21:20:04.202" v="2406" actId="1076"/>
          <ac:picMkLst>
            <pc:docMk/>
            <pc:sldMk cId="2526264850" sldId="449"/>
            <ac:picMk id="6" creationId="{390519C4-D174-48BE-924E-3600A714C840}"/>
          </ac:picMkLst>
        </pc:picChg>
        <pc:picChg chg="add mod">
          <ac:chgData name="Mikaela Renz-Whitmore" userId="cab6a7550f967ee1" providerId="LiveId" clId="{3EA16CDC-E9EA-4122-AFB7-BB692ED7F544}" dt="2025-02-24T22:10:47.065" v="3508"/>
          <ac:picMkLst>
            <pc:docMk/>
            <pc:sldMk cId="2526264850" sldId="449"/>
            <ac:picMk id="8" creationId="{8A605AE9-01EE-43D8-9CAA-116171A1DBA1}"/>
          </ac:picMkLst>
        </pc:picChg>
      </pc:sldChg>
      <pc:sldChg chg="addSp delSp modSp add mod modAnim">
        <pc:chgData name="Mikaela Renz-Whitmore" userId="cab6a7550f967ee1" providerId="LiveId" clId="{3EA16CDC-E9EA-4122-AFB7-BB692ED7F544}" dt="2025-02-24T22:32:18.236" v="4022" actId="113"/>
        <pc:sldMkLst>
          <pc:docMk/>
          <pc:sldMk cId="3984099125" sldId="450"/>
        </pc:sldMkLst>
        <pc:spChg chg="del">
          <ac:chgData name="Mikaela Renz-Whitmore" userId="cab6a7550f967ee1" providerId="LiveId" clId="{3EA16CDC-E9EA-4122-AFB7-BB692ED7F544}" dt="2025-02-24T21:24:17.934" v="2498" actId="478"/>
          <ac:spMkLst>
            <pc:docMk/>
            <pc:sldMk cId="3984099125" sldId="450"/>
            <ac:spMk id="6" creationId="{F590206A-7A40-42CB-8788-53809EC1E225}"/>
          </ac:spMkLst>
        </pc:spChg>
        <pc:spChg chg="add mod">
          <ac:chgData name="Mikaela Renz-Whitmore" userId="cab6a7550f967ee1" providerId="LiveId" clId="{3EA16CDC-E9EA-4122-AFB7-BB692ED7F544}" dt="2025-02-24T21:24:33.911" v="2502" actId="1076"/>
          <ac:spMkLst>
            <pc:docMk/>
            <pc:sldMk cId="3984099125" sldId="450"/>
            <ac:spMk id="11" creationId="{CEF4B566-2EF3-4E00-B163-721769E54001}"/>
          </ac:spMkLst>
        </pc:spChg>
        <pc:spChg chg="add mod">
          <ac:chgData name="Mikaela Renz-Whitmore" userId="cab6a7550f967ee1" providerId="LiveId" clId="{3EA16CDC-E9EA-4122-AFB7-BB692ED7F544}" dt="2025-02-24T21:24:33.911" v="2502" actId="1076"/>
          <ac:spMkLst>
            <pc:docMk/>
            <pc:sldMk cId="3984099125" sldId="450"/>
            <ac:spMk id="12" creationId="{492C679A-9621-4040-9FBD-73C6134ADD59}"/>
          </ac:spMkLst>
        </pc:spChg>
        <pc:spChg chg="add mod">
          <ac:chgData name="Mikaela Renz-Whitmore" userId="cab6a7550f967ee1" providerId="LiveId" clId="{3EA16CDC-E9EA-4122-AFB7-BB692ED7F544}" dt="2025-02-24T21:24:33.911" v="2502" actId="1076"/>
          <ac:spMkLst>
            <pc:docMk/>
            <pc:sldMk cId="3984099125" sldId="450"/>
            <ac:spMk id="13" creationId="{9C17E534-34BB-4D84-AAB7-2B9F58B89770}"/>
          </ac:spMkLst>
        </pc:spChg>
        <pc:spChg chg="add mod">
          <ac:chgData name="Mikaela Renz-Whitmore" userId="cab6a7550f967ee1" providerId="LiveId" clId="{3EA16CDC-E9EA-4122-AFB7-BB692ED7F544}" dt="2025-02-24T21:24:33.911" v="2502" actId="1076"/>
          <ac:spMkLst>
            <pc:docMk/>
            <pc:sldMk cId="3984099125" sldId="450"/>
            <ac:spMk id="14" creationId="{EDBD31A1-DCB0-4FD9-A81E-671FA13B457B}"/>
          </ac:spMkLst>
        </pc:spChg>
        <pc:spChg chg="mod">
          <ac:chgData name="Mikaela Renz-Whitmore" userId="cab6a7550f967ee1" providerId="LiveId" clId="{3EA16CDC-E9EA-4122-AFB7-BB692ED7F544}" dt="2025-02-24T22:32:18.236" v="4022" actId="113"/>
          <ac:spMkLst>
            <pc:docMk/>
            <pc:sldMk cId="3984099125" sldId="450"/>
            <ac:spMk id="14339" creationId="{00000000-0000-0000-0000-000000000000}"/>
          </ac:spMkLst>
        </pc:spChg>
        <pc:grpChg chg="del">
          <ac:chgData name="Mikaela Renz-Whitmore" userId="cab6a7550f967ee1" providerId="LiveId" clId="{3EA16CDC-E9EA-4122-AFB7-BB692ED7F544}" dt="2025-02-24T21:24:16.151" v="2497" actId="478"/>
          <ac:grpSpMkLst>
            <pc:docMk/>
            <pc:sldMk cId="3984099125" sldId="450"/>
            <ac:grpSpMk id="7" creationId="{67372A55-1C7B-42A5-A80B-C43A6E0252B2}"/>
          </ac:grpSpMkLst>
        </pc:grpChg>
        <pc:graphicFrameChg chg="del">
          <ac:chgData name="Mikaela Renz-Whitmore" userId="cab6a7550f967ee1" providerId="LiveId" clId="{3EA16CDC-E9EA-4122-AFB7-BB692ED7F544}" dt="2025-02-24T21:24:21.063" v="2499" actId="478"/>
          <ac:graphicFrameMkLst>
            <pc:docMk/>
            <pc:sldMk cId="3984099125" sldId="450"/>
            <ac:graphicFrameMk id="5" creationId="{9B4EF53C-CA2D-4DBD-B70B-7785B6C417D2}"/>
          </ac:graphicFrameMkLst>
        </pc:graphicFrameChg>
        <pc:picChg chg="add mod">
          <ac:chgData name="Mikaela Renz-Whitmore" userId="cab6a7550f967ee1" providerId="LiveId" clId="{3EA16CDC-E9EA-4122-AFB7-BB692ED7F544}" dt="2025-02-24T21:24:33.911" v="2502" actId="1076"/>
          <ac:picMkLst>
            <pc:docMk/>
            <pc:sldMk cId="3984099125" sldId="450"/>
            <ac:picMk id="10" creationId="{E0176C9E-4575-44BE-8733-93C85EEFC5EB}"/>
          </ac:picMkLst>
        </pc:picChg>
        <pc:picChg chg="add mod">
          <ac:chgData name="Mikaela Renz-Whitmore" userId="cab6a7550f967ee1" providerId="LiveId" clId="{3EA16CDC-E9EA-4122-AFB7-BB692ED7F544}" dt="2025-02-24T21:33:29.837" v="2763"/>
          <ac:picMkLst>
            <pc:docMk/>
            <pc:sldMk cId="3984099125" sldId="450"/>
            <ac:picMk id="15" creationId="{8F380AAD-F445-41F2-B316-CD20C5F19080}"/>
          </ac:picMkLst>
        </pc:picChg>
      </pc:sldChg>
      <pc:sldChg chg="addSp delSp modSp new mod">
        <pc:chgData name="Mikaela Renz-Whitmore" userId="cab6a7550f967ee1" providerId="LiveId" clId="{3EA16CDC-E9EA-4122-AFB7-BB692ED7F544}" dt="2025-02-24T22:32:47.466" v="4025" actId="113"/>
        <pc:sldMkLst>
          <pc:docMk/>
          <pc:sldMk cId="3378093317" sldId="451"/>
        </pc:sldMkLst>
        <pc:spChg chg="mod">
          <ac:chgData name="Mikaela Renz-Whitmore" userId="cab6a7550f967ee1" providerId="LiveId" clId="{3EA16CDC-E9EA-4122-AFB7-BB692ED7F544}" dt="2025-02-24T21:35:01" v="2787" actId="20577"/>
          <ac:spMkLst>
            <pc:docMk/>
            <pc:sldMk cId="3378093317" sldId="451"/>
            <ac:spMk id="2" creationId="{41FEE2ED-89D7-442E-AEA1-27008200CF25}"/>
          </ac:spMkLst>
        </pc:spChg>
        <pc:spChg chg="mod">
          <ac:chgData name="Mikaela Renz-Whitmore" userId="cab6a7550f967ee1" providerId="LiveId" clId="{3EA16CDC-E9EA-4122-AFB7-BB692ED7F544}" dt="2025-02-24T21:46:07.538" v="2968" actId="20577"/>
          <ac:spMkLst>
            <pc:docMk/>
            <pc:sldMk cId="3378093317" sldId="451"/>
            <ac:spMk id="3" creationId="{AE4F25F8-A3D3-45B9-B143-3F856418D7F5}"/>
          </ac:spMkLst>
        </pc:spChg>
        <pc:spChg chg="add mod">
          <ac:chgData name="Mikaela Renz-Whitmore" userId="cab6a7550f967ee1" providerId="LiveId" clId="{3EA16CDC-E9EA-4122-AFB7-BB692ED7F544}" dt="2025-02-24T22:32:47.466" v="4025" actId="113"/>
          <ac:spMkLst>
            <pc:docMk/>
            <pc:sldMk cId="3378093317" sldId="451"/>
            <ac:spMk id="11" creationId="{96E8D4F0-5C5F-48B8-A52D-AA2106E62007}"/>
          </ac:spMkLst>
        </pc:spChg>
        <pc:spChg chg="add mod">
          <ac:chgData name="Mikaela Renz-Whitmore" userId="cab6a7550f967ee1" providerId="LiveId" clId="{3EA16CDC-E9EA-4122-AFB7-BB692ED7F544}" dt="2025-02-24T22:32:47.466" v="4025" actId="113"/>
          <ac:spMkLst>
            <pc:docMk/>
            <pc:sldMk cId="3378093317" sldId="451"/>
            <ac:spMk id="12" creationId="{B6641B48-9D6A-4090-97D6-C2EB1C797234}"/>
          </ac:spMkLst>
        </pc:spChg>
        <pc:spChg chg="add mod">
          <ac:chgData name="Mikaela Renz-Whitmore" userId="cab6a7550f967ee1" providerId="LiveId" clId="{3EA16CDC-E9EA-4122-AFB7-BB692ED7F544}" dt="2025-02-24T22:32:47.466" v="4025" actId="113"/>
          <ac:spMkLst>
            <pc:docMk/>
            <pc:sldMk cId="3378093317" sldId="451"/>
            <ac:spMk id="13" creationId="{EDEFA581-5F46-4B6B-B987-0D01AB27FB2B}"/>
          </ac:spMkLst>
        </pc:spChg>
        <pc:picChg chg="add del mod">
          <ac:chgData name="Mikaela Renz-Whitmore" userId="cab6a7550f967ee1" providerId="LiveId" clId="{3EA16CDC-E9EA-4122-AFB7-BB692ED7F544}" dt="2025-02-24T21:38:18.577" v="2946" actId="478"/>
          <ac:picMkLst>
            <pc:docMk/>
            <pc:sldMk cId="3378093317" sldId="451"/>
            <ac:picMk id="5" creationId="{6D6EB751-B5A0-4E1E-8CB5-357BBDD63506}"/>
          </ac:picMkLst>
        </pc:picChg>
        <pc:picChg chg="add mod">
          <ac:chgData name="Mikaela Renz-Whitmore" userId="cab6a7550f967ee1" providerId="LiveId" clId="{3EA16CDC-E9EA-4122-AFB7-BB692ED7F544}" dt="2025-02-24T21:48:17.364" v="3109" actId="1038"/>
          <ac:picMkLst>
            <pc:docMk/>
            <pc:sldMk cId="3378093317" sldId="451"/>
            <ac:picMk id="7" creationId="{3D7E5C74-C934-499E-AD78-3AD0106CAEDA}"/>
          </ac:picMkLst>
        </pc:picChg>
        <pc:picChg chg="add mod modCrop">
          <ac:chgData name="Mikaela Renz-Whitmore" userId="cab6a7550f967ee1" providerId="LiveId" clId="{3EA16CDC-E9EA-4122-AFB7-BB692ED7F544}" dt="2025-02-24T21:48:24.455" v="3110" actId="408"/>
          <ac:picMkLst>
            <pc:docMk/>
            <pc:sldMk cId="3378093317" sldId="451"/>
            <ac:picMk id="9" creationId="{CB194EF8-57C5-4422-91E1-06610402CB9E}"/>
          </ac:picMkLst>
        </pc:picChg>
        <pc:picChg chg="add mod">
          <ac:chgData name="Mikaela Renz-Whitmore" userId="cab6a7550f967ee1" providerId="LiveId" clId="{3EA16CDC-E9EA-4122-AFB7-BB692ED7F544}" dt="2025-02-24T21:46:12.082" v="2969" actId="1076"/>
          <ac:picMkLst>
            <pc:docMk/>
            <pc:sldMk cId="3378093317" sldId="451"/>
            <ac:picMk id="10" creationId="{72BE959F-7EF3-46A9-BF34-060F96C6151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a.cabq.lcl\dfsroot\PLAN\SHARES\PL-Urban%20Design%20and%20Devel\LONG%20RANGE%20SHARE\ACTIVE%20PROJECTS\Comp%20Plan%20Update%20&amp;%20UDO\Research\ZoneSplit-LUPZ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14"/>
            <c:spPr>
              <a:solidFill>
                <a:srgbClr val="FFFF66"/>
              </a:solidFill>
              <a:ln w="38100">
                <a:solidFill>
                  <a:srgbClr val="C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DEEF-45D4-B577-3F8DF39C00EA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DEEF-45D4-B577-3F8DF39C00EA}"/>
              </c:ext>
            </c:extLst>
          </c:dPt>
          <c:dLbls>
            <c:dLbl>
              <c:idx val="0"/>
              <c:layout>
                <c:manualLayout>
                  <c:x val="-0.23727584977803701"/>
                  <c:y val="6.3972360597782427E-2"/>
                </c:manualLayout>
              </c:layout>
              <c:tx>
                <c:rich>
                  <a:bodyPr/>
                  <a:lstStyle/>
                  <a:p>
                    <a:pPr>
                      <a:defRPr sz="1800">
                        <a:latin typeface="Myriad Pro Cond" pitchFamily="34" charset="0"/>
                      </a:defRPr>
                    </a:pPr>
                    <a:r>
                      <a:rPr lang="en-US" sz="1800" b="1" baseline="0" dirty="0">
                        <a:latin typeface="Myriad Pro Cond" pitchFamily="34" charset="0"/>
                      </a:rPr>
                      <a:t>Sector Plan or </a:t>
                    </a:r>
                  </a:p>
                  <a:p>
                    <a:pPr>
                      <a:defRPr sz="1800">
                        <a:latin typeface="Myriad Pro Cond" pitchFamily="34" charset="0"/>
                      </a:defRPr>
                    </a:pPr>
                    <a:r>
                      <a:rPr lang="en-US" sz="1800" b="1" baseline="0" dirty="0">
                        <a:latin typeface="Myriad Pro Cond" pitchFamily="34" charset="0"/>
                      </a:rPr>
                      <a:t>Overlay Zone</a:t>
                    </a:r>
                  </a:p>
                  <a:p>
                    <a:pPr>
                      <a:defRPr sz="1800">
                        <a:latin typeface="Myriad Pro Cond" pitchFamily="34" charset="0"/>
                      </a:defRPr>
                    </a:pPr>
                    <a:r>
                      <a:rPr lang="en-US" sz="1800" dirty="0">
                        <a:latin typeface="Myriad Pro Cond" pitchFamily="34" charset="0"/>
                      </a:rPr>
                      <a:t>47%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EEF-45D4-B577-3F8DF39C00EA}"/>
                </c:ext>
              </c:extLst>
            </c:dLbl>
            <c:dLbl>
              <c:idx val="1"/>
              <c:layout>
                <c:manualLayout>
                  <c:x val="0.26160158918491355"/>
                  <c:y val="-2.55191017789443E-2"/>
                </c:manualLayout>
              </c:layout>
              <c:tx>
                <c:rich>
                  <a:bodyPr/>
                  <a:lstStyle/>
                  <a:p>
                    <a:pPr>
                      <a:defRPr sz="1800">
                        <a:latin typeface="Myriad Pro Cond" pitchFamily="34" charset="0"/>
                      </a:defRPr>
                    </a:pPr>
                    <a:r>
                      <a:rPr lang="en-US" sz="1800" b="1" baseline="0" dirty="0">
                        <a:solidFill>
                          <a:schemeClr val="bg1"/>
                        </a:solidFill>
                        <a:latin typeface="Myriad Pro Cond" pitchFamily="34" charset="0"/>
                      </a:rPr>
                      <a:t>Zoning </a:t>
                    </a:r>
                  </a:p>
                  <a:p>
                    <a:pPr>
                      <a:defRPr sz="1800">
                        <a:latin typeface="Myriad Pro Cond" pitchFamily="34" charset="0"/>
                      </a:defRPr>
                    </a:pPr>
                    <a:r>
                      <a:rPr lang="en-US" sz="1800" b="1" baseline="0" dirty="0">
                        <a:solidFill>
                          <a:schemeClr val="bg1"/>
                        </a:solidFill>
                        <a:latin typeface="Myriad Pro Cond" pitchFamily="34" charset="0"/>
                      </a:rPr>
                      <a:t>Code</a:t>
                    </a:r>
                  </a:p>
                  <a:p>
                    <a:pPr>
                      <a:defRPr sz="1800">
                        <a:latin typeface="Myriad Pro Cond" pitchFamily="34" charset="0"/>
                      </a:defRPr>
                    </a:pPr>
                    <a:r>
                      <a:rPr lang="en-US" sz="1800" baseline="0" dirty="0">
                        <a:solidFill>
                          <a:schemeClr val="bg1"/>
                        </a:solidFill>
                        <a:latin typeface="Myriad Pro Cond" pitchFamily="34" charset="0"/>
                      </a:rPr>
                      <a:t>53%</a:t>
                    </a:r>
                    <a:endParaRPr lang="en-US" sz="1800" dirty="0">
                      <a:solidFill>
                        <a:schemeClr val="bg1"/>
                      </a:solidFill>
                      <a:latin typeface="Myriad Pro Cond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EEF-45D4-B577-3F8DF39C00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Sheet1!$E$7:$E$8</c:f>
              <c:numCache>
                <c:formatCode>0%</c:formatCode>
                <c:ptCount val="2"/>
                <c:pt idx="0">
                  <c:v>0.47</c:v>
                </c:pt>
                <c:pt idx="1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EF-45D4-B577-3F8DF39C00E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dirty="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98ECCD9-C201-45D6-BE28-BFE6EFD23019}" type="datetimeFigureOut">
              <a:rPr lang="en-US"/>
              <a:pPr>
                <a:defRPr/>
              </a:pPr>
              <a:t>2/24/2025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dirty="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0578D5A-2103-4398-BB45-29A4386172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3649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6248400"/>
            <a:ext cx="12188825" cy="6858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808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AE2AA7C-52AC-487E-BFA6-E4990613992F}" type="datetimeFigureOut">
              <a:rPr lang="en-US"/>
              <a:pPr>
                <a:defRPr/>
              </a:pPr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7DA3A5F-2C38-49E3-B698-D048C132D9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79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8F7ECBE-9F7A-4C6D-9B6C-65A37CAC7632}" type="datetimeFigureOut">
              <a:rPr lang="en-US"/>
              <a:pPr>
                <a:defRPr/>
              </a:pPr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B4631E2-BB27-40B6-BBA7-2F965B0D5F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2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0" y="6248400"/>
            <a:ext cx="12188825" cy="6858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735324" y="6411914"/>
            <a:ext cx="314878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15197877-95DF-4272-9168-ED20EBB5E112}" type="slidenum">
              <a:rPr lang="en-US" i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pPr algn="r">
                <a:defRPr/>
              </a:pPr>
              <a:t>‹#›</a:t>
            </a:fld>
            <a:endParaRPr lang="en-US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1447800"/>
            <a:ext cx="12188825" cy="762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105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54D09E-A3CD-412F-9A3A-E8B113BAC8BE}" type="datetimeFigureOut">
              <a:rPr lang="en-US"/>
              <a:pPr>
                <a:defRPr/>
              </a:pPr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847B40A-1CAD-4940-87F7-29DE30FFC2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10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6248400"/>
            <a:ext cx="12188825" cy="6858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accent6">
                  <a:alpha val="0"/>
                </a:schemeClr>
              </a:gs>
            </a:gsLst>
            <a:lin ang="16200000" scaled="0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0" y="1447800"/>
            <a:ext cx="12188825" cy="762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03147" y="6411914"/>
            <a:ext cx="975106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Sign Code Workshop · November 20, 2015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735324" y="6411914"/>
            <a:ext cx="314878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fld id="{818D2B87-7D03-4F6D-9B15-663AEF0090D8}" type="slidenum">
              <a:rPr lang="en-US" i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pPr algn="r">
                <a:defRPr/>
              </a:pPr>
              <a:t>‹#›</a:t>
            </a:fld>
            <a:endParaRPr lang="en-US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5805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DF99F8D-8A7F-4799-903F-E0304D8B5634}" type="datetimeFigureOut">
              <a:rPr lang="en-US"/>
              <a:pPr>
                <a:defRPr/>
              </a:pPr>
              <a:t>2/24/2025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E45F34A-984D-436A-B00C-C21DAA3197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1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6575472-124C-4DE1-9D95-5B4266033FE4}" type="datetimeFigureOut">
              <a:rPr lang="en-US"/>
              <a:pPr>
                <a:defRPr/>
              </a:pPr>
              <a:t>2/24/2025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CFD7FE2-31E9-4D96-BE63-F17E2C3F13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668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FA44C18-3BD8-4443-BCFC-1FBACFE0BC7E}" type="datetimeFigureOut">
              <a:rPr lang="en-US"/>
              <a:pPr>
                <a:defRPr/>
              </a:pPr>
              <a:t>2/24/2025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FA297D7-140D-4DAF-B2AC-171AC3EC9B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98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0BFB160-A4DF-4262-B87F-3A0E20F82F10}" type="datetimeFigureOut">
              <a:rPr lang="en-US"/>
              <a:pPr>
                <a:defRPr/>
              </a:pPr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391F25D-5930-4050-B423-4E25977B2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16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84617D4-8CA1-46DB-9A05-43AF206AB590}" type="datetimeFigureOut">
              <a:rPr lang="en-US"/>
              <a:pPr>
                <a:defRPr/>
              </a:pPr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 dirty="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B691227-12D8-49C3-8440-8C2CF4E537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32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44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3122771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Font typeface="Arial" charset="0"/>
              <a:buNone/>
              <a:defRPr/>
            </a:pPr>
            <a:endParaRPr lang="en-US" altLang="en-US" sz="2400" dirty="0"/>
          </a:p>
          <a:p>
            <a:pPr marL="0" indent="0">
              <a:spcBef>
                <a:spcPts val="1200"/>
              </a:spcBef>
              <a:buFont typeface="Arial" charset="0"/>
              <a:buNone/>
              <a:defRPr/>
            </a:pPr>
            <a:r>
              <a:rPr lang="en-US" altLang="en-US" b="1" dirty="0">
                <a:solidFill>
                  <a:schemeClr val="accent3"/>
                </a:solidFill>
              </a:rPr>
              <a:t>Rocky   Mountain     Land Use Institute Conference</a:t>
            </a:r>
          </a:p>
          <a:p>
            <a:pPr marL="0" indent="0">
              <a:spcBef>
                <a:spcPts val="1200"/>
              </a:spcBef>
              <a:buFont typeface="Arial" charset="0"/>
              <a:buNone/>
              <a:defRPr/>
            </a:pPr>
            <a:endParaRPr lang="en-US" altLang="en-US" b="1" dirty="0">
              <a:solidFill>
                <a:schemeClr val="accent3"/>
              </a:solidFill>
            </a:endParaRPr>
          </a:p>
          <a:p>
            <a:pPr marL="0" indent="0">
              <a:spcBef>
                <a:spcPts val="1200"/>
              </a:spcBef>
              <a:buFont typeface="Arial" charset="0"/>
              <a:buNone/>
              <a:defRPr/>
            </a:pPr>
            <a:r>
              <a:rPr lang="en-US" altLang="en-US" b="1" dirty="0">
                <a:solidFill>
                  <a:schemeClr val="accent3"/>
                </a:solidFill>
              </a:rPr>
              <a:t>March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64BE23-3AAB-4929-9C67-2F05AAA8A345}"/>
              </a:ext>
            </a:extLst>
          </p:cNvPr>
          <p:cNvSpPr txBox="1"/>
          <p:nvPr/>
        </p:nvSpPr>
        <p:spPr>
          <a:xfrm>
            <a:off x="2970212" y="1596418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 still deciding on pictures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CAF88-4344-5746-E85A-32C14B476739}"/>
              </a:ext>
            </a:extLst>
          </p:cNvPr>
          <p:cNvSpPr txBox="1"/>
          <p:nvPr/>
        </p:nvSpPr>
        <p:spPr>
          <a:xfrm>
            <a:off x="5573236" y="2339688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Improving Equity While we </a:t>
            </a:r>
          </a:p>
          <a:p>
            <a:r>
              <a:rPr lang="en-US" sz="4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Expand and Preserve Housing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03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City of Albuquerque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6704171" cy="4525963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Integrated Development Ordinance (2018)</a:t>
            </a:r>
          </a:p>
          <a:p>
            <a:pPr marL="914400" lvl="1" indent="-401638"/>
            <a:r>
              <a:rPr lang="en-US" sz="2400" dirty="0"/>
              <a:t>Use-specific standards</a:t>
            </a:r>
          </a:p>
          <a:p>
            <a:pPr marL="1314450" lvl="2" indent="-401638"/>
            <a:r>
              <a:rPr lang="en-US" sz="2000" dirty="0"/>
              <a:t>Predictable mitigations for harm</a:t>
            </a:r>
          </a:p>
          <a:p>
            <a:pPr marL="1314450" lvl="2" indent="-401638"/>
            <a:r>
              <a:rPr lang="en-US" sz="2000" dirty="0"/>
              <a:t>Distance separations from residential uses</a:t>
            </a:r>
          </a:p>
          <a:p>
            <a:pPr marL="1314450" lvl="2" indent="-401638"/>
            <a:r>
              <a:rPr lang="en-US" sz="2000" dirty="0"/>
              <a:t>Distance separations between locally unwanted land uses (LULUs)</a:t>
            </a:r>
          </a:p>
          <a:p>
            <a:pPr marL="1314450" lvl="2" indent="-401638"/>
            <a:r>
              <a:rPr lang="en-US" sz="2000" dirty="0"/>
              <a:t>Some small area prohibitions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4C35D7-7893-4368-8F67-E3CCAC884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590" y="2286000"/>
            <a:ext cx="4650136" cy="36576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9155D87-8E0A-4A9F-8743-8EF8D3BDA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0212" y="274638"/>
            <a:ext cx="1350289" cy="17474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508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8F48F7-CB35-4C86-B85B-AC03FA669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376" r="35842" b="74691"/>
          <a:stretch/>
        </p:blipFill>
        <p:spPr>
          <a:xfrm>
            <a:off x="7958635" y="5667974"/>
            <a:ext cx="4040850" cy="422050"/>
          </a:xfrm>
          <a:prstGeom prst="rect">
            <a:avLst/>
          </a:prstGeom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7958634" cy="1143000"/>
          </a:xfrm>
        </p:spPr>
        <p:txBody>
          <a:bodyPr/>
          <a:lstStyle/>
          <a:p>
            <a:r>
              <a:rPr lang="en-US" altLang="en-US" dirty="0"/>
              <a:t>City of Albuquerque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7161371" cy="4525963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Integrated Development Ordinance (2018-2023)</a:t>
            </a:r>
          </a:p>
          <a:p>
            <a:pPr marL="914400" lvl="1" indent="-401638"/>
            <a:r>
              <a:rPr lang="en-US" sz="2400" dirty="0"/>
              <a:t>Housing Types</a:t>
            </a:r>
          </a:p>
          <a:p>
            <a:pPr marL="1314450" lvl="2" indent="-401638"/>
            <a:r>
              <a:rPr lang="en-US" sz="2000" dirty="0"/>
              <a:t>Duplexes</a:t>
            </a:r>
          </a:p>
          <a:p>
            <a:pPr marL="1314450" lvl="2" indent="-401638"/>
            <a:r>
              <a:rPr lang="en-US" sz="2000" dirty="0"/>
              <a:t>Townhouses</a:t>
            </a:r>
          </a:p>
          <a:p>
            <a:pPr marL="1314450" lvl="2" indent="-401638"/>
            <a:r>
              <a:rPr lang="en-US" sz="2000" dirty="0"/>
              <a:t>Live-work</a:t>
            </a:r>
          </a:p>
          <a:p>
            <a:pPr marL="1314450" lvl="2" indent="-401638"/>
            <a:r>
              <a:rPr lang="en-US" sz="2000" dirty="0"/>
              <a:t>Multi-family</a:t>
            </a:r>
          </a:p>
          <a:p>
            <a:pPr marL="1314450" lvl="2" indent="-401638"/>
            <a:r>
              <a:rPr lang="en-US" sz="2000" dirty="0"/>
              <a:t>Cottage development</a:t>
            </a:r>
          </a:p>
          <a:p>
            <a:pPr marL="1314450" lvl="2" indent="-401638"/>
            <a:r>
              <a:rPr lang="en-US" sz="2000" dirty="0"/>
              <a:t>Dormitory</a:t>
            </a:r>
          </a:p>
          <a:p>
            <a:pPr marL="1314450" lvl="2" indent="-401638"/>
            <a:r>
              <a:rPr lang="en-US" sz="2000" dirty="0"/>
              <a:t>Accessory Dwelling Units</a:t>
            </a:r>
          </a:p>
          <a:p>
            <a:pPr marL="1314450" lvl="2" indent="-401638"/>
            <a:r>
              <a:rPr lang="en-US" sz="2000" dirty="0"/>
              <a:t>Safe Outdoor Spaces</a:t>
            </a:r>
          </a:p>
          <a:p>
            <a:pPr marL="914400" lvl="1" indent="-401638"/>
            <a:endParaRPr lang="en-US" sz="2400" b="1" dirty="0"/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2DE93-D481-40C7-8421-215B0BDF6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115" b="193"/>
          <a:stretch/>
        </p:blipFill>
        <p:spPr>
          <a:xfrm>
            <a:off x="7958635" y="76200"/>
            <a:ext cx="4040850" cy="5627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AC5DCD-5E21-4173-BB1A-34B686147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364" r="35842"/>
          <a:stretch/>
        </p:blipFill>
        <p:spPr>
          <a:xfrm>
            <a:off x="7958635" y="6096000"/>
            <a:ext cx="4040850" cy="15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97388B-798A-41AF-8CE3-4D793239B1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44" r="30961"/>
          <a:stretch/>
        </p:blipFill>
        <p:spPr>
          <a:xfrm>
            <a:off x="7958635" y="6242424"/>
            <a:ext cx="4040850" cy="293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F4EE65-8A4C-436B-9025-281E0BA1DD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59" b="20471"/>
          <a:stretch/>
        </p:blipFill>
        <p:spPr>
          <a:xfrm>
            <a:off x="7958635" y="6529296"/>
            <a:ext cx="404085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6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City of Albuquerque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8075771" cy="4525963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Integrated Development Ordinance (2024)</a:t>
            </a:r>
          </a:p>
          <a:p>
            <a:pPr marL="914400" lvl="1" indent="-401638"/>
            <a:r>
              <a:rPr lang="en-US" sz="2400" dirty="0"/>
              <a:t>Additional housing options where you want density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4EF53C-CA2D-4DBD-B70B-7785B6C417D2}"/>
              </a:ext>
            </a:extLst>
          </p:cNvPr>
          <p:cNvGraphicFramePr>
            <a:graphicFrameLocks noGrp="1"/>
          </p:cNvGraphicFramePr>
          <p:nvPr/>
        </p:nvGraphicFramePr>
        <p:xfrm>
          <a:off x="5834552" y="2557260"/>
          <a:ext cx="5906284" cy="3700780"/>
        </p:xfrm>
        <a:graphic>
          <a:graphicData uri="http://schemas.openxmlformats.org/drawingml/2006/table">
            <a:tbl>
              <a:tblPr firstRow="1" firstCol="1" bandRow="1"/>
              <a:tblGrid>
                <a:gridCol w="1990857">
                  <a:extLst>
                    <a:ext uri="{9D8B030D-6E8A-4147-A177-3AD203B41FA5}">
                      <a16:colId xmlns:a16="http://schemas.microsoft.com/office/drawing/2014/main" val="2256168235"/>
                    </a:ext>
                  </a:extLst>
                </a:gridCol>
                <a:gridCol w="335714">
                  <a:extLst>
                    <a:ext uri="{9D8B030D-6E8A-4147-A177-3AD203B41FA5}">
                      <a16:colId xmlns:a16="http://schemas.microsoft.com/office/drawing/2014/main" val="2989214252"/>
                    </a:ext>
                  </a:extLst>
                </a:gridCol>
                <a:gridCol w="335714">
                  <a:extLst>
                    <a:ext uri="{9D8B030D-6E8A-4147-A177-3AD203B41FA5}">
                      <a16:colId xmlns:a16="http://schemas.microsoft.com/office/drawing/2014/main" val="759712230"/>
                    </a:ext>
                  </a:extLst>
                </a:gridCol>
                <a:gridCol w="421776">
                  <a:extLst>
                    <a:ext uri="{9D8B030D-6E8A-4147-A177-3AD203B41FA5}">
                      <a16:colId xmlns:a16="http://schemas.microsoft.com/office/drawing/2014/main" val="3036970937"/>
                    </a:ext>
                  </a:extLst>
                </a:gridCol>
                <a:gridCol w="370955">
                  <a:extLst>
                    <a:ext uri="{9D8B030D-6E8A-4147-A177-3AD203B41FA5}">
                      <a16:colId xmlns:a16="http://schemas.microsoft.com/office/drawing/2014/main" val="1349246305"/>
                    </a:ext>
                  </a:extLst>
                </a:gridCol>
                <a:gridCol w="284893">
                  <a:extLst>
                    <a:ext uri="{9D8B030D-6E8A-4147-A177-3AD203B41FA5}">
                      <a16:colId xmlns:a16="http://schemas.microsoft.com/office/drawing/2014/main" val="2600821140"/>
                    </a:ext>
                  </a:extLst>
                </a:gridCol>
                <a:gridCol w="284893">
                  <a:extLst>
                    <a:ext uri="{9D8B030D-6E8A-4147-A177-3AD203B41FA5}">
                      <a16:colId xmlns:a16="http://schemas.microsoft.com/office/drawing/2014/main" val="260862784"/>
                    </a:ext>
                  </a:extLst>
                </a:gridCol>
                <a:gridCol w="326180">
                  <a:extLst>
                    <a:ext uri="{9D8B030D-6E8A-4147-A177-3AD203B41FA5}">
                      <a16:colId xmlns:a16="http://schemas.microsoft.com/office/drawing/2014/main" val="1031925842"/>
                    </a:ext>
                  </a:extLst>
                </a:gridCol>
                <a:gridCol w="284893">
                  <a:extLst>
                    <a:ext uri="{9D8B030D-6E8A-4147-A177-3AD203B41FA5}">
                      <a16:colId xmlns:a16="http://schemas.microsoft.com/office/drawing/2014/main" val="4096280287"/>
                    </a:ext>
                  </a:extLst>
                </a:gridCol>
                <a:gridCol w="284893">
                  <a:extLst>
                    <a:ext uri="{9D8B030D-6E8A-4147-A177-3AD203B41FA5}">
                      <a16:colId xmlns:a16="http://schemas.microsoft.com/office/drawing/2014/main" val="46025034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889962846"/>
                    </a:ext>
                  </a:extLst>
                </a:gridCol>
                <a:gridCol w="741676">
                  <a:extLst>
                    <a:ext uri="{9D8B030D-6E8A-4147-A177-3AD203B41FA5}">
                      <a16:colId xmlns:a16="http://schemas.microsoft.com/office/drawing/2014/main" val="151731100"/>
                    </a:ext>
                  </a:extLst>
                </a:gridCol>
              </a:tblGrid>
              <a:tr h="622300">
                <a:tc gridSpan="1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 4-2-1: Allowable Uses</a:t>
                      </a:r>
                      <a:r>
                        <a:rPr lang="en-US" sz="1800" b="1" u="sng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 = Permissive       Blank Cell = Not Allowed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27768728"/>
                  </a:ext>
                </a:extLst>
              </a:tr>
              <a:tr h="430449">
                <a:tc rowSpan="2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Zone District &gt;&gt;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Land Uses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Residential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Mixed-use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Univers" panose="020B05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Use-specific Standards</a:t>
                      </a:r>
                      <a:endParaRPr lang="en-US" sz="1200" b="1" dirty="0">
                        <a:effectLst/>
                        <a:latin typeface="Univers" panose="020B05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623897"/>
                  </a:ext>
                </a:extLst>
              </a:tr>
              <a:tr h="6685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R-A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R-1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R-MC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R-T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R-ML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R-MH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MX-T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MX-L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MX-M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MX-H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962435"/>
                  </a:ext>
                </a:extLst>
              </a:tr>
              <a:tr h="0">
                <a:tc gridSpan="1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PRIMARY USES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53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00504473"/>
                  </a:ext>
                </a:extLst>
              </a:tr>
              <a:tr h="119380">
                <a:tc gridSpan="1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RESIDENTIAL USES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67662587"/>
                  </a:ext>
                </a:extLst>
              </a:tr>
              <a:tr h="119380">
                <a:tc gridSpan="1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Household Living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27887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Dwelling, two-family detached (duplex)</a:t>
                      </a: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[P]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[P]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4-3(B)(5)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616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Dwelling, townhouse</a:t>
                      </a: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[P]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[P]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u="sng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[P]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4-3(B)(6)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4046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Dwelling, multi-family</a:t>
                      </a: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[P]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[P]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[P]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[P]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4-3(B)(8)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2876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6830" marR="368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830" marR="368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113874"/>
                  </a:ext>
                </a:extLst>
              </a:tr>
            </a:tbl>
          </a:graphicData>
        </a:graphic>
      </p:graphicFrame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F590206A-7A40-42CB-8788-53809EC1E225}"/>
              </a:ext>
            </a:extLst>
          </p:cNvPr>
          <p:cNvSpPr txBox="1">
            <a:spLocks/>
          </p:cNvSpPr>
          <p:nvPr/>
        </p:nvSpPr>
        <p:spPr>
          <a:xfrm>
            <a:off x="418098" y="5677557"/>
            <a:ext cx="4908883" cy="536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Within ¼ mile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2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Main Streets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(per Comp Plan)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Within ¼ mile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Premium Transit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stations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372A55-1C7B-42A5-A80B-C43A6E0252B2}"/>
              </a:ext>
            </a:extLst>
          </p:cNvPr>
          <p:cNvGrpSpPr/>
          <p:nvPr/>
        </p:nvGrpSpPr>
        <p:grpSpPr>
          <a:xfrm>
            <a:off x="618739" y="2557259"/>
            <a:ext cx="4458306" cy="3120297"/>
            <a:chOff x="-1901" y="1407329"/>
            <a:chExt cx="7603964" cy="47425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1A5D55-B6FF-42EE-A197-AE7281080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725" t="6194" r="4506" b="8553"/>
            <a:stretch/>
          </p:blipFill>
          <p:spPr>
            <a:xfrm>
              <a:off x="228334" y="1495039"/>
              <a:ext cx="7105787" cy="4559055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33F832-593F-4A64-A225-E95BDE676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164" t="11672" r="3299" b="6269"/>
            <a:stretch/>
          </p:blipFill>
          <p:spPr>
            <a:xfrm>
              <a:off x="-1901" y="1407329"/>
              <a:ext cx="7603964" cy="4742578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id="{F9F6B9ED-B785-4918-8EED-41CFB3E73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0212" y="274638"/>
            <a:ext cx="1350289" cy="17474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57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City of Albuquerque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8075771" cy="4525963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Integrated Development Ordinance (2018-2023)</a:t>
            </a:r>
          </a:p>
          <a:p>
            <a:pPr marL="914400" lvl="1" indent="-401638"/>
            <a:r>
              <a:rPr lang="en-US" sz="2400" dirty="0"/>
              <a:t>Additional density where you want it</a:t>
            </a:r>
          </a:p>
          <a:p>
            <a:pPr marL="1314450" lvl="2" indent="-401638"/>
            <a:r>
              <a:rPr lang="en-US" sz="2000" dirty="0"/>
              <a:t>Additional building height by right</a:t>
            </a:r>
          </a:p>
          <a:p>
            <a:pPr marL="1314450" lvl="2" indent="-401638"/>
            <a:r>
              <a:rPr lang="en-US" sz="2000" dirty="0"/>
              <a:t>Bonus height for structured parking</a:t>
            </a:r>
          </a:p>
          <a:p>
            <a:pPr marL="1314450" lvl="2" indent="-401638"/>
            <a:r>
              <a:rPr lang="en-US" sz="2000" dirty="0"/>
              <a:t>Bonus height for workforce housing</a:t>
            </a:r>
          </a:p>
          <a:p>
            <a:pPr marL="1314450" lvl="2" indent="-401638"/>
            <a:r>
              <a:rPr lang="en-US" sz="2000" dirty="0"/>
              <a:t>Lower parking requirements</a:t>
            </a:r>
          </a:p>
          <a:p>
            <a:pPr marL="1314450" lvl="2" indent="-401638"/>
            <a:r>
              <a:rPr lang="en-US" sz="2000" dirty="0"/>
              <a:t>Parking reductions for proximity to:</a:t>
            </a:r>
          </a:p>
          <a:p>
            <a:pPr marL="1771650" lvl="3" indent="-401638"/>
            <a:r>
              <a:rPr lang="en-US" dirty="0"/>
              <a:t>Transit</a:t>
            </a:r>
          </a:p>
          <a:p>
            <a:pPr marL="1771650" lvl="3" indent="-401638"/>
            <a:r>
              <a:rPr lang="en-US" dirty="0"/>
              <a:t>Parks</a:t>
            </a:r>
          </a:p>
          <a:p>
            <a:pPr marL="1771650" lvl="3" indent="-401638"/>
            <a:r>
              <a:rPr lang="en-US" dirty="0"/>
              <a:t>Trails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E0176C9E-4575-44BE-8733-93C85EEFC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212" y="1575811"/>
            <a:ext cx="4114368" cy="368198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CEF4B566-2EF3-4E00-B163-721769E54001}"/>
              </a:ext>
            </a:extLst>
          </p:cNvPr>
          <p:cNvSpPr txBox="1">
            <a:spLocks/>
          </p:cNvSpPr>
          <p:nvPr/>
        </p:nvSpPr>
        <p:spPr>
          <a:xfrm>
            <a:off x="8003875" y="5342424"/>
            <a:ext cx="4762315" cy="862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rban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2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treet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= 660 feet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remium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 station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2C679A-9621-4040-9FBD-73C6134ADD59}"/>
              </a:ext>
            </a:extLst>
          </p:cNvPr>
          <p:cNvSpPr/>
          <p:nvPr/>
        </p:nvSpPr>
        <p:spPr>
          <a:xfrm>
            <a:off x="7726196" y="6014308"/>
            <a:ext cx="152400" cy="1524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37">
            <a:extLst>
              <a:ext uri="{FF2B5EF4-FFF2-40B4-BE49-F238E27FC236}">
                <a16:creationId xmlns:a16="http://schemas.microsoft.com/office/drawing/2014/main" id="{9C17E534-34BB-4D84-AAB7-2B9F58B89770}"/>
              </a:ext>
            </a:extLst>
          </p:cNvPr>
          <p:cNvSpPr/>
          <p:nvPr/>
        </p:nvSpPr>
        <p:spPr>
          <a:xfrm>
            <a:off x="7726196" y="5673632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EFB8FF"/>
          </a:solidFill>
          <a:ln w="19050">
            <a:solidFill>
              <a:srgbClr val="CC2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42">
            <a:extLst>
              <a:ext uri="{FF2B5EF4-FFF2-40B4-BE49-F238E27FC236}">
                <a16:creationId xmlns:a16="http://schemas.microsoft.com/office/drawing/2014/main" id="{EDBD31A1-DCB0-4FD9-A81E-671FA13B457B}"/>
              </a:ext>
            </a:extLst>
          </p:cNvPr>
          <p:cNvSpPr/>
          <p:nvPr/>
        </p:nvSpPr>
        <p:spPr>
          <a:xfrm>
            <a:off x="7726196" y="5387887"/>
            <a:ext cx="201478" cy="216977"/>
          </a:xfrm>
          <a:custGeom>
            <a:avLst/>
            <a:gdLst>
              <a:gd name="connsiteX0" fmla="*/ 0 w 201478"/>
              <a:gd name="connsiteY0" fmla="*/ 0 h 216977"/>
              <a:gd name="connsiteX1" fmla="*/ 0 w 201478"/>
              <a:gd name="connsiteY1" fmla="*/ 216977 h 216977"/>
              <a:gd name="connsiteX2" fmla="*/ 201478 w 201478"/>
              <a:gd name="connsiteY2" fmla="*/ 216977 h 216977"/>
              <a:gd name="connsiteX3" fmla="*/ 201478 w 201478"/>
              <a:gd name="connsiteY3" fmla="*/ 100739 h 216977"/>
              <a:gd name="connsiteX4" fmla="*/ 0 w 201478"/>
              <a:gd name="connsiteY4" fmla="*/ 0 h 2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478" h="216977">
                <a:moveTo>
                  <a:pt x="0" y="0"/>
                </a:moveTo>
                <a:lnTo>
                  <a:pt x="0" y="216977"/>
                </a:lnTo>
                <a:lnTo>
                  <a:pt x="201478" y="216977"/>
                </a:lnTo>
                <a:lnTo>
                  <a:pt x="201478" y="100739"/>
                </a:lnTo>
                <a:lnTo>
                  <a:pt x="0" y="0"/>
                </a:lnTo>
                <a:close/>
              </a:path>
            </a:pathLst>
          </a:custGeom>
          <a:solidFill>
            <a:srgbClr val="A483BE"/>
          </a:solidFill>
          <a:ln>
            <a:solidFill>
              <a:srgbClr val="472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8F380AAD-F445-41F2-B316-CD20C5F19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0212" y="274638"/>
            <a:ext cx="1350289" cy="17474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09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City of Albuquerque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7008971" cy="4525963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Integrated Development Ordinance (2018-2022)</a:t>
            </a:r>
          </a:p>
          <a:p>
            <a:pPr marL="914400" lvl="1" indent="-401638"/>
            <a:r>
              <a:rPr lang="en-US" sz="2400" dirty="0"/>
              <a:t>Contextual Standards – Areas of Consistency</a:t>
            </a:r>
          </a:p>
          <a:p>
            <a:pPr marL="1314450" lvl="2" indent="-401638"/>
            <a:r>
              <a:rPr lang="en-US" dirty="0"/>
              <a:t>Lot sizes</a:t>
            </a:r>
          </a:p>
          <a:p>
            <a:pPr marL="1771650" lvl="3" indent="-401638"/>
            <a:r>
              <a:rPr lang="en-US" dirty="0"/>
              <a:t>Within ¼ mile of Center/Corridor: Between 50%-125% of the size of lots on same block</a:t>
            </a:r>
          </a:p>
          <a:p>
            <a:pPr marL="1771650" lvl="3" indent="-401638"/>
            <a:r>
              <a:rPr lang="en-US" dirty="0"/>
              <a:t>Citywide: Between 75% - 125% of size of lots on same block</a:t>
            </a:r>
          </a:p>
          <a:p>
            <a:pPr marL="1314450" lvl="2" indent="-401638"/>
            <a:r>
              <a:rPr lang="en-US" dirty="0"/>
              <a:t>Front / Side Setbacks</a:t>
            </a:r>
          </a:p>
          <a:p>
            <a:pPr marL="1771650" lvl="3" indent="-401638"/>
            <a:r>
              <a:rPr lang="en-US" dirty="0"/>
              <a:t>Between setbacks of adjacent homes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02A0E1-4830-406B-B8E2-48DA212C3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380" y="3810000"/>
            <a:ext cx="4436445" cy="2481513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5660708F-DA4D-4DCB-A3E4-8167370C1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0212" y="274638"/>
            <a:ext cx="1350289" cy="17474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9F039-1A65-461A-9A62-4241E5438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3" r="7830" b="22493"/>
          <a:stretch/>
        </p:blipFill>
        <p:spPr>
          <a:xfrm>
            <a:off x="7752380" y="1628702"/>
            <a:ext cx="2380632" cy="170700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E70028-6079-4726-A0C1-8DFA9D559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4219" y="3070909"/>
            <a:ext cx="1800476" cy="49536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4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City of Albuquerque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55044" y="1747930"/>
            <a:ext cx="8530168" cy="4525963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Integrated Development Ordinance (2018)</a:t>
            </a:r>
          </a:p>
          <a:p>
            <a:pPr marL="914400" lvl="1" indent="-401638"/>
            <a:r>
              <a:rPr lang="en-US" sz="2400" dirty="0"/>
              <a:t>Neighborhood Edge: Building height stepdown</a:t>
            </a:r>
          </a:p>
          <a:p>
            <a:pPr marL="1314450" lvl="2" indent="-401638"/>
            <a:r>
              <a:rPr lang="en-US" sz="2000" dirty="0"/>
              <a:t>Protected lot = Low-density residential in Residential zone district</a:t>
            </a:r>
          </a:p>
          <a:p>
            <a:pPr marL="1314450" lvl="2" indent="-401638"/>
            <a:r>
              <a:rPr lang="en-US" sz="2000" dirty="0"/>
              <a:t>Regulated lot = Adjacent development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F873E0-E6B4-4AEA-8E3F-353948000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12" y="3329996"/>
            <a:ext cx="6227064" cy="286354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054E19C-AAB3-431C-8A18-68E2AE354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0212" y="274638"/>
            <a:ext cx="1350289" cy="17474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1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City of Albuquerque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55044" y="1747930"/>
            <a:ext cx="6704171" cy="4525963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Integrated Development Ordinance (2018)</a:t>
            </a:r>
          </a:p>
          <a:p>
            <a:pPr marL="914400" lvl="1" indent="-401638"/>
            <a:r>
              <a:rPr lang="en-US" sz="2400" dirty="0"/>
              <a:t>Development Standards</a:t>
            </a:r>
          </a:p>
          <a:p>
            <a:pPr marL="1314450" lvl="2" indent="-401638"/>
            <a:r>
              <a:rPr lang="en-US" sz="2000" b="1" dirty="0"/>
              <a:t>Edge Buffer: Landscaped areas</a:t>
            </a:r>
          </a:p>
          <a:p>
            <a:pPr marL="1771650" lvl="3" indent="-401638"/>
            <a:r>
              <a:rPr lang="en-US" sz="1600" b="1" dirty="0"/>
              <a:t>Between Areas of Change / Areas of Consistency</a:t>
            </a:r>
          </a:p>
          <a:p>
            <a:pPr marL="1771650" lvl="3" indent="-401638"/>
            <a:r>
              <a:rPr lang="en-US" sz="1600" b="1" dirty="0"/>
              <a:t>Between Industrial / Non-industrial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0519C4-D174-48BE-924E-3600A714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45" y="3886200"/>
            <a:ext cx="5558368" cy="2153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EE7616-C2CB-4705-926D-3FE484A5F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349" y="2185324"/>
            <a:ext cx="5336152" cy="2810118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A605AE9-01EE-43D8-9CAA-116171A1D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0212" y="274638"/>
            <a:ext cx="1350289" cy="17474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2ED-89D7-442E-AEA1-27008200C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of Albuquerque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25F8-A3D3-45B9-B143-3F856418D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Beyond zoning… building community capacity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7E5C74-C934-499E-AD78-3AD0106CA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449" y="2279604"/>
            <a:ext cx="3772363" cy="2363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194EF8-57C5-4422-91E1-06610402C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t="-1" b="1138"/>
          <a:stretch/>
        </p:blipFill>
        <p:spPr>
          <a:xfrm>
            <a:off x="3909025" y="2279605"/>
            <a:ext cx="3772363" cy="2363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BE959F-7EF3-46A9-BF34-060F96C615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" y="2245100"/>
            <a:ext cx="3173952" cy="25997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E8D4F0-5C5F-48B8-A52D-AA2106E62007}"/>
              </a:ext>
            </a:extLst>
          </p:cNvPr>
          <p:cNvSpPr txBox="1"/>
          <p:nvPr/>
        </p:nvSpPr>
        <p:spPr>
          <a:xfrm>
            <a:off x="145286" y="4963135"/>
            <a:ext cx="3639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Community Planning Area</a:t>
            </a:r>
          </a:p>
          <a:p>
            <a:pPr algn="ctr"/>
            <a:r>
              <a:rPr lang="en-US" sz="2400" dirty="0">
                <a:latin typeface="+mj-lt"/>
              </a:rPr>
              <a:t>Assessments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641B48-9D6A-4090-97D6-C2EB1C797234}"/>
              </a:ext>
            </a:extLst>
          </p:cNvPr>
          <p:cNvSpPr txBox="1"/>
          <p:nvPr/>
        </p:nvSpPr>
        <p:spPr>
          <a:xfrm>
            <a:off x="3909025" y="4963135"/>
            <a:ext cx="3772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City Leaders</a:t>
            </a:r>
          </a:p>
          <a:p>
            <a:pPr algn="ctr"/>
            <a:r>
              <a:rPr lang="en-US" sz="2400" dirty="0">
                <a:latin typeface="+mj-lt"/>
              </a:rPr>
              <a:t>Workshops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EFA581-5F46-4B6B-B987-0D01AB27FB2B}"/>
              </a:ext>
            </a:extLst>
          </p:cNvPr>
          <p:cNvSpPr txBox="1"/>
          <p:nvPr/>
        </p:nvSpPr>
        <p:spPr>
          <a:xfrm>
            <a:off x="8189449" y="4963135"/>
            <a:ext cx="3854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+mj-lt"/>
              </a:rPr>
              <a:t>InfoConnect</a:t>
            </a:r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Map of Cases under Review</a:t>
            </a:r>
          </a:p>
        </p:txBody>
      </p:sp>
    </p:spTree>
    <p:extLst>
      <p:ext uri="{BB962C8B-B14F-4D97-AF65-F5344CB8AC3E}">
        <p14:creationId xmlns:p14="http://schemas.microsoft.com/office/powerpoint/2010/main" val="3378093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[Elizabeth’s Slides]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6704171" cy="4525963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AAA</a:t>
            </a:r>
          </a:p>
          <a:p>
            <a:pPr marL="914400" lvl="1" indent="-401638"/>
            <a:r>
              <a:rPr lang="en-US" sz="2400" dirty="0"/>
              <a:t>BB</a:t>
            </a:r>
          </a:p>
          <a:p>
            <a:pPr marL="1314450" lvl="2" indent="-401638"/>
            <a:r>
              <a:rPr lang="en-US" sz="2000" b="1" dirty="0"/>
              <a:t>CC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1DAFE6-1ACE-41C8-A26A-8EE6C007B3B9}"/>
              </a:ext>
            </a:extLst>
          </p:cNvPr>
          <p:cNvSpPr txBox="1"/>
          <p:nvPr/>
        </p:nvSpPr>
        <p:spPr>
          <a:xfrm>
            <a:off x="8905417" y="2209800"/>
            <a:ext cx="2667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Best to keep this under 20 slides – copy and paste this template slide as necessary</a:t>
            </a:r>
          </a:p>
          <a:p>
            <a:endParaRPr lang="en-US" dirty="0"/>
          </a:p>
          <a:p>
            <a:r>
              <a:rPr lang="en-US" dirty="0"/>
              <a:t>Please use 20 point font or larger</a:t>
            </a:r>
          </a:p>
        </p:txBody>
      </p:sp>
    </p:spTree>
    <p:extLst>
      <p:ext uri="{BB962C8B-B14F-4D97-AF65-F5344CB8AC3E}">
        <p14:creationId xmlns:p14="http://schemas.microsoft.com/office/powerpoint/2010/main" val="83075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[Don’s Slides]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6704171" cy="4525963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AAA</a:t>
            </a:r>
          </a:p>
          <a:p>
            <a:pPr marL="914400" lvl="1" indent="-401638"/>
            <a:r>
              <a:rPr lang="en-US" sz="2400" dirty="0"/>
              <a:t>BB</a:t>
            </a:r>
          </a:p>
          <a:p>
            <a:pPr marL="1314450" lvl="2" indent="-401638"/>
            <a:r>
              <a:rPr lang="en-US" sz="2000" b="1" dirty="0"/>
              <a:t>CC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2CB95-596D-1021-60D5-19682C3ABFA8}"/>
              </a:ext>
            </a:extLst>
          </p:cNvPr>
          <p:cNvSpPr txBox="1"/>
          <p:nvPr/>
        </p:nvSpPr>
        <p:spPr>
          <a:xfrm>
            <a:off x="8912384" y="2286000"/>
            <a:ext cx="2667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Best to keep this under 20 slides – copy and paste this template slide as necessary</a:t>
            </a:r>
          </a:p>
          <a:p>
            <a:endParaRPr lang="en-US" dirty="0"/>
          </a:p>
          <a:p>
            <a:r>
              <a:rPr lang="en-US" dirty="0"/>
              <a:t>Please use 20 point font or larger</a:t>
            </a:r>
          </a:p>
        </p:txBody>
      </p:sp>
    </p:spTree>
    <p:extLst>
      <p:ext uri="{BB962C8B-B14F-4D97-AF65-F5344CB8AC3E}">
        <p14:creationId xmlns:p14="http://schemas.microsoft.com/office/powerpoint/2010/main" val="367691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Why This Session ?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7389971" cy="4525963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2400" dirty="0"/>
              <a:t>Because</a:t>
            </a:r>
            <a:endParaRPr lang="en-US" sz="2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F4774D-5933-0900-0EA7-7F03845D199C}"/>
              </a:ext>
            </a:extLst>
          </p:cNvPr>
          <p:cNvSpPr txBox="1"/>
          <p:nvPr/>
        </p:nvSpPr>
        <p:spPr>
          <a:xfrm>
            <a:off x="5332412" y="22860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 will complete this slide</a:t>
            </a:r>
          </a:p>
        </p:txBody>
      </p:sp>
    </p:spTree>
    <p:extLst>
      <p:ext uri="{BB962C8B-B14F-4D97-AF65-F5344CB8AC3E}">
        <p14:creationId xmlns:p14="http://schemas.microsoft.com/office/powerpoint/2010/main" val="113181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5612" y="1752600"/>
            <a:ext cx="7239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Paul Donegan, AICP.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Mikaela Renz-Whitmore, AICP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Elizabeth Weigle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Don Elliott, Esq., FAICP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delliott@clarionassociates.com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EFF5EA-6BEC-4B2C-B06A-8CA1E1357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</p:spPr>
        <p:txBody>
          <a:bodyPr/>
          <a:lstStyle/>
          <a:p>
            <a:r>
              <a:rPr lang="en-US" altLang="en-US" dirty="0"/>
              <a:t>Questions and Discussions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C79EF3-FB25-43F3-BA69-F76476D95CC8}"/>
              </a:ext>
            </a:extLst>
          </p:cNvPr>
          <p:cNvSpPr txBox="1"/>
          <p:nvPr/>
        </p:nvSpPr>
        <p:spPr>
          <a:xfrm>
            <a:off x="8380412" y="2057400"/>
            <a:ext cx="3198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Please add your </a:t>
            </a:r>
            <a:r>
              <a:rPr lang="en-US"/>
              <a:t>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98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Today’s Panelists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7161371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Font typeface="Arial" charset="0"/>
              <a:buNone/>
              <a:defRPr/>
            </a:pPr>
            <a:r>
              <a:rPr lang="en-US" altLang="en-US" sz="2400" b="1" dirty="0"/>
              <a:t>Paul Donegan, AICP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000" dirty="0" err="1"/>
              <a:t>Xx</a:t>
            </a:r>
            <a:endParaRPr lang="en-US" altLang="en-US" sz="2000" dirty="0"/>
          </a:p>
          <a:p>
            <a:pPr>
              <a:spcBef>
                <a:spcPts val="0"/>
              </a:spcBef>
              <a:defRPr/>
            </a:pPr>
            <a:r>
              <a:rPr lang="en-US" altLang="en-US" sz="2000" dirty="0" err="1"/>
              <a:t>Yy</a:t>
            </a:r>
            <a:endParaRPr lang="en-US" altLang="en-US" sz="2400" dirty="0"/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altLang="en-US" sz="2400" b="1" dirty="0"/>
              <a:t>Mikaela Renz-Whitmore, AICP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000" dirty="0"/>
              <a:t>Division Manager, Urban Design &amp; Development, City of Albuquerque Planning Department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000" dirty="0"/>
              <a:t>Planner drafting development code and managing Boards/Commissions</a:t>
            </a:r>
          </a:p>
          <a:p>
            <a:pPr marL="0" indent="0">
              <a:spcBef>
                <a:spcPts val="1200"/>
              </a:spcBef>
              <a:buFont typeface="Arial" charset="0"/>
              <a:buNone/>
              <a:defRPr/>
            </a:pPr>
            <a:r>
              <a:rPr lang="en-US" altLang="en-US" sz="2400" b="1" dirty="0"/>
              <a:t>Elizabeth Weigle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2000" b="1" dirty="0" err="1"/>
              <a:t>Xx</a:t>
            </a:r>
            <a:endParaRPr lang="en-US" altLang="en-US" sz="2000" b="1" dirty="0"/>
          </a:p>
          <a:p>
            <a:pPr>
              <a:spcBef>
                <a:spcPts val="0"/>
              </a:spcBef>
              <a:defRPr/>
            </a:pPr>
            <a:r>
              <a:rPr lang="en-US" altLang="en-US" sz="2000" b="1" dirty="0" err="1"/>
              <a:t>Yy</a:t>
            </a:r>
            <a:endParaRPr lang="en-US" altLang="en-US" sz="2000" b="1" dirty="0"/>
          </a:p>
          <a:p>
            <a:pPr marL="0" indent="0">
              <a:spcBef>
                <a:spcPts val="1200"/>
              </a:spcBef>
              <a:buFont typeface="Arial" charset="0"/>
              <a:buNone/>
              <a:defRPr/>
            </a:pPr>
            <a:r>
              <a:rPr lang="en-US" altLang="en-US" sz="2400" b="1" dirty="0"/>
              <a:t>Don Elliott, Esq. FAICP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2000" dirty="0"/>
              <a:t>Senior Consultant, Clarion Associates, Denver</a:t>
            </a:r>
          </a:p>
          <a:p>
            <a:pPr>
              <a:spcBef>
                <a:spcPts val="600"/>
              </a:spcBef>
              <a:defRPr/>
            </a:pPr>
            <a:r>
              <a:rPr lang="en-US" altLang="en-US" sz="2000" dirty="0"/>
              <a:t>Planner/lawyer drafting development codes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C93F9-8BD4-4F9C-9E55-B6F874C226E3}"/>
              </a:ext>
            </a:extLst>
          </p:cNvPr>
          <p:cNvSpPr txBox="1"/>
          <p:nvPr/>
        </p:nvSpPr>
        <p:spPr>
          <a:xfrm>
            <a:off x="9752012" y="1752600"/>
            <a:ext cx="19080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Please add one or two bullets about yourself and upload a picture</a:t>
            </a:r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D21A3F4-1130-4DE0-9B0B-9374B42EAE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012" y="4572000"/>
            <a:ext cx="1428568" cy="1668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E614D3-430A-4BAB-A60F-15F089F52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4" t="16488" r="15450" b="32402"/>
          <a:stretch/>
        </p:blipFill>
        <p:spPr>
          <a:xfrm>
            <a:off x="7542212" y="2743200"/>
            <a:ext cx="1426464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29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[Paul’s Slides]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6704171" cy="4525963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AAA</a:t>
            </a:r>
          </a:p>
          <a:p>
            <a:pPr marL="914400" lvl="1" indent="-401638"/>
            <a:r>
              <a:rPr lang="en-US" sz="2400" dirty="0"/>
              <a:t>BB</a:t>
            </a:r>
          </a:p>
          <a:p>
            <a:pPr marL="1314450" lvl="2" indent="-401638"/>
            <a:r>
              <a:rPr lang="en-US" sz="2000" b="1" dirty="0"/>
              <a:t>CC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7AB55B-2567-4211-8230-717A8799B337}"/>
              </a:ext>
            </a:extLst>
          </p:cNvPr>
          <p:cNvSpPr txBox="1"/>
          <p:nvPr/>
        </p:nvSpPr>
        <p:spPr>
          <a:xfrm>
            <a:off x="8837612" y="2514600"/>
            <a:ext cx="2667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Best to keep this under 20 slides – copy and paste this template slide as necessary</a:t>
            </a:r>
          </a:p>
          <a:p>
            <a:endParaRPr lang="en-US" dirty="0"/>
          </a:p>
          <a:p>
            <a:r>
              <a:rPr lang="en-US" dirty="0"/>
              <a:t>Please use 20 point font or larger</a:t>
            </a:r>
          </a:p>
        </p:txBody>
      </p:sp>
    </p:spTree>
    <p:extLst>
      <p:ext uri="{BB962C8B-B14F-4D97-AF65-F5344CB8AC3E}">
        <p14:creationId xmlns:p14="http://schemas.microsoft.com/office/powerpoint/2010/main" val="206826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City of Albuquerque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6704171" cy="4525963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300+ years as a city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Multicultural history</a:t>
            </a:r>
          </a:p>
          <a:p>
            <a:pPr marL="914400" lvl="1" indent="-401638"/>
            <a:r>
              <a:rPr lang="en-US" sz="2400" dirty="0"/>
              <a:t>Native American</a:t>
            </a:r>
          </a:p>
          <a:p>
            <a:pPr marL="914400" lvl="1" indent="-401638"/>
            <a:r>
              <a:rPr lang="en-US" sz="2400" dirty="0"/>
              <a:t>Hispanic</a:t>
            </a:r>
          </a:p>
          <a:p>
            <a:pPr marL="914400" lvl="1" indent="-401638"/>
            <a:r>
              <a:rPr lang="en-US" sz="2400" dirty="0"/>
              <a:t>Anglo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Rural &amp; urban lifestyles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“Small town” with city issues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A82EF8-42A2-408C-8545-465161FDA6AF}"/>
              </a:ext>
            </a:extLst>
          </p:cNvPr>
          <p:cNvGrpSpPr/>
          <p:nvPr/>
        </p:nvGrpSpPr>
        <p:grpSpPr>
          <a:xfrm>
            <a:off x="6551612" y="1600201"/>
            <a:ext cx="5202456" cy="4525963"/>
            <a:chOff x="964141" y="0"/>
            <a:chExt cx="7665727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22058A-5D2A-4CDE-B6A1-66AE3D1B3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22" b="5925"/>
            <a:stretch/>
          </p:blipFill>
          <p:spPr>
            <a:xfrm>
              <a:off x="964141" y="0"/>
              <a:ext cx="7189259" cy="684527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7C8ED7-CCDD-467B-99BE-3B32C82F144C}"/>
                </a:ext>
              </a:extLst>
            </p:cNvPr>
            <p:cNvSpPr txBox="1"/>
            <p:nvPr/>
          </p:nvSpPr>
          <p:spPr>
            <a:xfrm>
              <a:off x="5394086" y="2199684"/>
              <a:ext cx="1354858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1959 City Limits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D7B132-3CF4-4D3E-AC0F-89DCD166BA67}"/>
                </a:ext>
              </a:extLst>
            </p:cNvPr>
            <p:cNvSpPr txBox="1"/>
            <p:nvPr/>
          </p:nvSpPr>
          <p:spPr>
            <a:xfrm>
              <a:off x="6161776" y="1609426"/>
              <a:ext cx="1354858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1979 City Limits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B1A700-D96B-40B9-A9B9-8C0F526A2C05}"/>
                </a:ext>
              </a:extLst>
            </p:cNvPr>
            <p:cNvSpPr txBox="1"/>
            <p:nvPr/>
          </p:nvSpPr>
          <p:spPr>
            <a:xfrm>
              <a:off x="2783080" y="69387"/>
              <a:ext cx="1354858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1989 City Limits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E5E3C8-539E-43D5-9BFE-3327A49AAEA8}"/>
                </a:ext>
              </a:extLst>
            </p:cNvPr>
            <p:cNvSpPr txBox="1"/>
            <p:nvPr/>
          </p:nvSpPr>
          <p:spPr>
            <a:xfrm>
              <a:off x="4103316" y="6369817"/>
              <a:ext cx="1354858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1999 City Limits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18B928-165B-48A7-8010-186F981A4191}"/>
                </a:ext>
              </a:extLst>
            </p:cNvPr>
            <p:cNvSpPr/>
            <p:nvPr/>
          </p:nvSpPr>
          <p:spPr>
            <a:xfrm>
              <a:off x="6188942" y="4953000"/>
              <a:ext cx="2269258" cy="190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D4CF4DF-CC67-4826-A89A-BD0678F7A436}"/>
                </a:ext>
              </a:extLst>
            </p:cNvPr>
            <p:cNvCxnSpPr/>
            <p:nvPr/>
          </p:nvCxnSpPr>
          <p:spPr>
            <a:xfrm>
              <a:off x="6324600" y="5257800"/>
              <a:ext cx="73152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79899E-8C16-4A53-95A9-851F851A3BBD}"/>
                </a:ext>
              </a:extLst>
            </p:cNvPr>
            <p:cNvSpPr txBox="1"/>
            <p:nvPr/>
          </p:nvSpPr>
          <p:spPr>
            <a:xfrm>
              <a:off x="7162800" y="5105400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1970s SDPs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14DC4A-5693-40E9-9E21-252F249A52C2}"/>
                </a:ext>
              </a:extLst>
            </p:cNvPr>
            <p:cNvCxnSpPr/>
            <p:nvPr/>
          </p:nvCxnSpPr>
          <p:spPr>
            <a:xfrm>
              <a:off x="6324600" y="5650468"/>
              <a:ext cx="73152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825779-E998-4681-BA36-F17F987AD1A5}"/>
                </a:ext>
              </a:extLst>
            </p:cNvPr>
            <p:cNvSpPr txBox="1"/>
            <p:nvPr/>
          </p:nvSpPr>
          <p:spPr>
            <a:xfrm>
              <a:off x="7162800" y="5498068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1980s SDPs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AB9C94A-6E22-4AE4-823A-7CA4CAD75004}"/>
                </a:ext>
              </a:extLst>
            </p:cNvPr>
            <p:cNvCxnSpPr/>
            <p:nvPr/>
          </p:nvCxnSpPr>
          <p:spPr>
            <a:xfrm>
              <a:off x="6324600" y="6075220"/>
              <a:ext cx="731520" cy="0"/>
            </a:xfrm>
            <a:prstGeom prst="line">
              <a:avLst/>
            </a:prstGeom>
            <a:ln w="38100">
              <a:solidFill>
                <a:srgbClr val="FAF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FE148A-8740-4DAF-9ADB-35B437CC48A5}"/>
                </a:ext>
              </a:extLst>
            </p:cNvPr>
            <p:cNvSpPr txBox="1"/>
            <p:nvPr/>
          </p:nvSpPr>
          <p:spPr>
            <a:xfrm>
              <a:off x="7162800" y="5922820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1990s SDPs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DEEF15D-A10E-4625-B10E-87CC654DB5BE}"/>
                </a:ext>
              </a:extLst>
            </p:cNvPr>
            <p:cNvCxnSpPr/>
            <p:nvPr/>
          </p:nvCxnSpPr>
          <p:spPr>
            <a:xfrm>
              <a:off x="6324600" y="6461098"/>
              <a:ext cx="731520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1C8704-B73B-4ED2-B002-036B065EAEF8}"/>
                </a:ext>
              </a:extLst>
            </p:cNvPr>
            <p:cNvSpPr txBox="1"/>
            <p:nvPr/>
          </p:nvSpPr>
          <p:spPr>
            <a:xfrm>
              <a:off x="7162800" y="6300747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2000s SDPs</a:t>
              </a:r>
            </a:p>
          </p:txBody>
        </p:sp>
      </p:grpSp>
      <p:pic>
        <p:nvPicPr>
          <p:cNvPr id="20" name="Content Placeholder 6" descr="Petroglyphs on volcanic escarpment in foreground with Sandia Mountains in background">
            <a:extLst>
              <a:ext uri="{FF2B5EF4-FFF2-40B4-BE49-F238E27FC236}">
                <a16:creationId xmlns:a16="http://schemas.microsoft.com/office/drawing/2014/main" id="{82FBDE51-B8A1-42DD-A829-05B716E0F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613505" y="1943335"/>
            <a:ext cx="1962201" cy="12913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E687F-E015-4E19-86BF-3DE8B30B92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r="12470"/>
          <a:stretch/>
        </p:blipFill>
        <p:spPr>
          <a:xfrm>
            <a:off x="5156804" y="4969529"/>
            <a:ext cx="2129799" cy="12913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 descr="Top Things to Do in Historic Old Town Albuquerque | Visit Albuquerque">
            <a:extLst>
              <a:ext uri="{FF2B5EF4-FFF2-40B4-BE49-F238E27FC236}">
                <a16:creationId xmlns:a16="http://schemas.microsoft.com/office/drawing/2014/main" id="{D94B43DB-CA2A-40D7-9862-A19DBF465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27" y="3390452"/>
            <a:ext cx="1807567" cy="14121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513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City of Albuquerque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5640217" cy="4525963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Previous System</a:t>
            </a:r>
          </a:p>
          <a:p>
            <a:pPr marL="914400" lvl="1" indent="-401638"/>
            <a:r>
              <a:rPr lang="en-US" sz="2400" dirty="0"/>
              <a:t>One-off protections </a:t>
            </a:r>
          </a:p>
          <a:p>
            <a:pPr marL="914400" lvl="1" indent="-401638"/>
            <a:r>
              <a:rPr lang="en-US" sz="2400" dirty="0"/>
              <a:t>Hard to administer consistently 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pic>
        <p:nvPicPr>
          <p:cNvPr id="5" name="Picture 3" descr="C:\Users\plnrdb\Documents\stac-o-plans.jpg">
            <a:extLst>
              <a:ext uri="{FF2B5EF4-FFF2-40B4-BE49-F238E27FC236}">
                <a16:creationId xmlns:a16="http://schemas.microsoft.com/office/drawing/2014/main" id="{46EF34FC-C98D-4D95-B05D-4178E8D83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769960" y="3133582"/>
            <a:ext cx="2784764" cy="299258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image003">
            <a:extLst>
              <a:ext uri="{FF2B5EF4-FFF2-40B4-BE49-F238E27FC236}">
                <a16:creationId xmlns:a16="http://schemas.microsoft.com/office/drawing/2014/main" id="{74B9ABC3-D774-41BD-8AE1-BD0C9A47A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921" y="1648252"/>
            <a:ext cx="3657600" cy="273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14DC1B-E3A5-41CF-BD03-B0C737263E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860789"/>
              </p:ext>
            </p:extLst>
          </p:nvPr>
        </p:nvGraphicFramePr>
        <p:xfrm>
          <a:off x="7302724" y="3962399"/>
          <a:ext cx="3820561" cy="2895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Oval Callout 9">
            <a:extLst>
              <a:ext uri="{FF2B5EF4-FFF2-40B4-BE49-F238E27FC236}">
                <a16:creationId xmlns:a16="http://schemas.microsoft.com/office/drawing/2014/main" id="{8F0C9025-0DBF-404A-B60D-AB73613C51B8}"/>
              </a:ext>
            </a:extLst>
          </p:cNvPr>
          <p:cNvSpPr/>
          <p:nvPr/>
        </p:nvSpPr>
        <p:spPr>
          <a:xfrm>
            <a:off x="10882374" y="5007398"/>
            <a:ext cx="1293977" cy="1088602"/>
          </a:xfrm>
          <a:prstGeom prst="wedgeEllipseCallout">
            <a:avLst>
              <a:gd name="adj1" fmla="val -59373"/>
              <a:gd name="adj2" fmla="val -44638"/>
            </a:avLst>
          </a:prstGeom>
          <a:solidFill>
            <a:srgbClr val="FF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3E4042"/>
                </a:solidFill>
                <a:latin typeface="Myriad Pro Cond" pitchFamily="34" charset="0"/>
              </a:rPr>
              <a:t>&gt; 770 </a:t>
            </a:r>
          </a:p>
          <a:p>
            <a:pPr algn="ctr"/>
            <a:r>
              <a:rPr lang="en-US" sz="2000" dirty="0">
                <a:solidFill>
                  <a:srgbClr val="3E4042"/>
                </a:solidFill>
                <a:latin typeface="Myriad Pro Cond" pitchFamily="34" charset="0"/>
              </a:rPr>
              <a:t>SU-1</a:t>
            </a:r>
          </a:p>
          <a:p>
            <a:pPr algn="ctr"/>
            <a:r>
              <a:rPr lang="en-US" sz="2000" dirty="0">
                <a:solidFill>
                  <a:srgbClr val="3E4042"/>
                </a:solidFill>
                <a:latin typeface="Myriad Pro Cond" pitchFamily="34" charset="0"/>
              </a:rPr>
              <a:t>zones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93AE6CC1-5B3F-4674-96DA-445E624E327B}"/>
              </a:ext>
            </a:extLst>
          </p:cNvPr>
          <p:cNvSpPr/>
          <p:nvPr/>
        </p:nvSpPr>
        <p:spPr>
          <a:xfrm>
            <a:off x="10652351" y="3583919"/>
            <a:ext cx="1524000" cy="1088602"/>
          </a:xfrm>
          <a:prstGeom prst="wedgeEllipseCallout">
            <a:avLst>
              <a:gd name="adj1" fmla="val -48638"/>
              <a:gd name="adj2" fmla="val 63348"/>
            </a:avLst>
          </a:prstGeom>
          <a:solidFill>
            <a:srgbClr val="FFFF66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3E4042"/>
                </a:solidFill>
                <a:latin typeface="Myriad Pro Cond" pitchFamily="34" charset="0"/>
              </a:rPr>
              <a:t>&gt; 400 </a:t>
            </a:r>
          </a:p>
          <a:p>
            <a:pPr algn="ctr"/>
            <a:r>
              <a:rPr lang="en-US" sz="2000" dirty="0">
                <a:solidFill>
                  <a:srgbClr val="3E4042"/>
                </a:solidFill>
                <a:latin typeface="Myriad Pro Cond" pitchFamily="34" charset="0"/>
              </a:rPr>
              <a:t>SU-2/SU-3</a:t>
            </a:r>
          </a:p>
          <a:p>
            <a:pPr algn="ctr"/>
            <a:r>
              <a:rPr lang="en-US" sz="2000" dirty="0">
                <a:solidFill>
                  <a:srgbClr val="3E4042"/>
                </a:solidFill>
                <a:latin typeface="Myriad Pro Cond" pitchFamily="34" charset="0"/>
              </a:rPr>
              <a:t>zones</a:t>
            </a:r>
          </a:p>
        </p:txBody>
      </p:sp>
      <p:sp>
        <p:nvSpPr>
          <p:cNvPr id="10" name="Oval Callout 16">
            <a:extLst>
              <a:ext uri="{FF2B5EF4-FFF2-40B4-BE49-F238E27FC236}">
                <a16:creationId xmlns:a16="http://schemas.microsoft.com/office/drawing/2014/main" id="{B9C54CEA-574F-49F7-882D-5134B8025FD9}"/>
              </a:ext>
            </a:extLst>
          </p:cNvPr>
          <p:cNvSpPr/>
          <p:nvPr/>
        </p:nvSpPr>
        <p:spPr>
          <a:xfrm>
            <a:off x="79545" y="2840037"/>
            <a:ext cx="1924316" cy="1177925"/>
          </a:xfrm>
          <a:prstGeom prst="wedgeEllipseCallout">
            <a:avLst>
              <a:gd name="adj1" fmla="val 56494"/>
              <a:gd name="adj2" fmla="val 31163"/>
            </a:avLst>
          </a:prstGeom>
          <a:solidFill>
            <a:schemeClr val="tx1"/>
          </a:solidFill>
          <a:ln>
            <a:solidFill>
              <a:srgbClr val="B96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60+ Sector Plans </a:t>
            </a:r>
          </a:p>
          <a:p>
            <a:pPr algn="ctr"/>
            <a:r>
              <a:rPr lang="en-US" sz="1600" i="1" dirty="0"/>
              <a:t>(1978-2014)</a:t>
            </a:r>
          </a:p>
        </p:txBody>
      </p:sp>
      <p:sp>
        <p:nvSpPr>
          <p:cNvPr id="11" name="Oval Callout 19">
            <a:extLst>
              <a:ext uri="{FF2B5EF4-FFF2-40B4-BE49-F238E27FC236}">
                <a16:creationId xmlns:a16="http://schemas.microsoft.com/office/drawing/2014/main" id="{EEEA7913-4993-47D6-8F46-371674D5391B}"/>
              </a:ext>
            </a:extLst>
          </p:cNvPr>
          <p:cNvSpPr/>
          <p:nvPr/>
        </p:nvSpPr>
        <p:spPr>
          <a:xfrm flipH="1">
            <a:off x="4207882" y="3827990"/>
            <a:ext cx="1612794" cy="923378"/>
          </a:xfrm>
          <a:prstGeom prst="wedgeEllipseCallout">
            <a:avLst>
              <a:gd name="adj1" fmla="val 92278"/>
              <a:gd name="adj2" fmla="val -9977"/>
            </a:avLst>
          </a:prstGeom>
          <a:solidFill>
            <a:schemeClr val="tx1"/>
          </a:solidFill>
          <a:ln>
            <a:solidFill>
              <a:srgbClr val="B96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 Design Overlay Zones</a:t>
            </a:r>
          </a:p>
        </p:txBody>
      </p:sp>
      <p:sp>
        <p:nvSpPr>
          <p:cNvPr id="12" name="Oval Callout 20">
            <a:extLst>
              <a:ext uri="{FF2B5EF4-FFF2-40B4-BE49-F238E27FC236}">
                <a16:creationId xmlns:a16="http://schemas.microsoft.com/office/drawing/2014/main" id="{D412F456-4611-4CF9-9103-CE5BF5961016}"/>
              </a:ext>
            </a:extLst>
          </p:cNvPr>
          <p:cNvSpPr/>
          <p:nvPr/>
        </p:nvSpPr>
        <p:spPr>
          <a:xfrm>
            <a:off x="4428911" y="5085567"/>
            <a:ext cx="1811010" cy="968113"/>
          </a:xfrm>
          <a:prstGeom prst="wedgeEllipseCallout">
            <a:avLst>
              <a:gd name="adj1" fmla="val -82023"/>
              <a:gd name="adj2" fmla="val -54093"/>
            </a:avLst>
          </a:prstGeom>
          <a:solidFill>
            <a:schemeClr val="tx1"/>
          </a:solidFill>
          <a:ln>
            <a:solidFill>
              <a:srgbClr val="B96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 Historic Overlay Zones</a:t>
            </a:r>
          </a:p>
        </p:txBody>
      </p:sp>
      <p:sp>
        <p:nvSpPr>
          <p:cNvPr id="13" name="Oval Callout 21">
            <a:extLst>
              <a:ext uri="{FF2B5EF4-FFF2-40B4-BE49-F238E27FC236}">
                <a16:creationId xmlns:a16="http://schemas.microsoft.com/office/drawing/2014/main" id="{D718348C-3988-4169-A895-CF82924825DB}"/>
              </a:ext>
            </a:extLst>
          </p:cNvPr>
          <p:cNvSpPr/>
          <p:nvPr/>
        </p:nvSpPr>
        <p:spPr>
          <a:xfrm>
            <a:off x="233093" y="4256527"/>
            <a:ext cx="1863437" cy="776832"/>
          </a:xfrm>
          <a:prstGeom prst="wedgeEllipseCallout">
            <a:avLst>
              <a:gd name="adj1" fmla="val 58948"/>
              <a:gd name="adj2" fmla="val -1265"/>
            </a:avLst>
          </a:prstGeom>
          <a:solidFill>
            <a:schemeClr val="tx1"/>
          </a:solidFill>
          <a:ln>
            <a:solidFill>
              <a:srgbClr val="B96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Subdivision Ordinance</a:t>
            </a:r>
          </a:p>
        </p:txBody>
      </p:sp>
      <p:sp>
        <p:nvSpPr>
          <p:cNvPr id="14" name="Oval Callout 22">
            <a:extLst>
              <a:ext uri="{FF2B5EF4-FFF2-40B4-BE49-F238E27FC236}">
                <a16:creationId xmlns:a16="http://schemas.microsoft.com/office/drawing/2014/main" id="{0AB8F131-4469-4855-ACDF-28757633F9DE}"/>
              </a:ext>
            </a:extLst>
          </p:cNvPr>
          <p:cNvSpPr/>
          <p:nvPr/>
        </p:nvSpPr>
        <p:spPr>
          <a:xfrm>
            <a:off x="336637" y="5257798"/>
            <a:ext cx="1863437" cy="776832"/>
          </a:xfrm>
          <a:prstGeom prst="wedgeEllipseCallout">
            <a:avLst>
              <a:gd name="adj1" fmla="val 87990"/>
              <a:gd name="adj2" fmla="val -7262"/>
            </a:avLst>
          </a:prstGeom>
          <a:solidFill>
            <a:schemeClr val="tx1"/>
          </a:solidFill>
          <a:ln>
            <a:solidFill>
              <a:srgbClr val="B96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Zoning Code</a:t>
            </a:r>
          </a:p>
        </p:txBody>
      </p:sp>
    </p:spTree>
    <p:extLst>
      <p:ext uri="{BB962C8B-B14F-4D97-AF65-F5344CB8AC3E}">
        <p14:creationId xmlns:p14="http://schemas.microsoft.com/office/powerpoint/2010/main" val="142897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City of Albuquerque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7542371" cy="4525963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Integrated Development Ordinance (2018)</a:t>
            </a:r>
          </a:p>
          <a:p>
            <a:pPr marL="914400" lvl="1" indent="-401638"/>
            <a:r>
              <a:rPr lang="en-US" sz="2400" dirty="0"/>
              <a:t>13 Character Protection Overlay zones</a:t>
            </a:r>
          </a:p>
          <a:p>
            <a:pPr marL="1314450" lvl="2" indent="-401638"/>
            <a:r>
              <a:rPr lang="en-US" sz="2000" b="1" dirty="0"/>
              <a:t>Standards for building height, setbacks, etc. (not uses)</a:t>
            </a:r>
          </a:p>
          <a:p>
            <a:pPr marL="1314450" lvl="2" indent="-401638"/>
            <a:r>
              <a:rPr lang="en-US" sz="2000" b="1" dirty="0"/>
              <a:t>Reviewed administratively</a:t>
            </a:r>
          </a:p>
          <a:p>
            <a:pPr marL="1314450" lvl="2" indent="-401638"/>
            <a:r>
              <a:rPr lang="en-US" sz="2000" b="1" dirty="0"/>
              <a:t>Requested by petition</a:t>
            </a:r>
          </a:p>
          <a:p>
            <a:pPr marL="914400" lvl="1" indent="-401638"/>
            <a:endParaRPr lang="en-US" sz="2400" b="1" dirty="0"/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2B0353-F31E-4FBA-90C4-BF41C8728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5" b="10725"/>
          <a:stretch/>
        </p:blipFill>
        <p:spPr>
          <a:xfrm>
            <a:off x="4616449" y="3401517"/>
            <a:ext cx="4716430" cy="279043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69D58C6-FF7C-4084-B961-A762ABC3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3412" y="274638"/>
            <a:ext cx="2417089" cy="312799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D4FB95-2099-466E-822B-7E38CDA0D8CB}"/>
              </a:ext>
            </a:extLst>
          </p:cNvPr>
          <p:cNvSpPr txBox="1"/>
          <p:nvPr/>
        </p:nvSpPr>
        <p:spPr>
          <a:xfrm>
            <a:off x="9752012" y="3401517"/>
            <a:ext cx="20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abq-zone.com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917A3D-F703-42AE-8053-E44C3332704E}"/>
              </a:ext>
            </a:extLst>
          </p:cNvPr>
          <p:cNvSpPr txBox="1"/>
          <p:nvPr/>
        </p:nvSpPr>
        <p:spPr>
          <a:xfrm>
            <a:off x="5665351" y="6204656"/>
            <a:ext cx="3665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tinyurl.com/</a:t>
            </a:r>
            <a:r>
              <a:rPr lang="en-US" sz="2400" b="1" dirty="0" err="1">
                <a:latin typeface="+mj-lt"/>
              </a:rPr>
              <a:t>idozoningmap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9801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City of Albuquerque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8380571" cy="4525963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New system: Integrated Development Ordinance (2018)</a:t>
            </a:r>
          </a:p>
          <a:p>
            <a:pPr marL="914400" lvl="1" indent="-401638"/>
            <a:r>
              <a:rPr lang="en-US" sz="2400" dirty="0"/>
              <a:t>7 Historic Protection Overlay zones</a:t>
            </a:r>
          </a:p>
          <a:p>
            <a:pPr marL="1314450" lvl="2" indent="-401638"/>
            <a:r>
              <a:rPr lang="en-US" sz="2000" b="1" dirty="0"/>
              <a:t>Standards for materials, styles, setbacks (not uses)</a:t>
            </a:r>
          </a:p>
          <a:p>
            <a:pPr marL="1314450" lvl="2" indent="-401638"/>
            <a:r>
              <a:rPr lang="en-US" sz="2000" b="1" dirty="0"/>
              <a:t>Reviewed by Landmarks Commission</a:t>
            </a:r>
          </a:p>
          <a:p>
            <a:pPr marL="512762" lvl="1" indent="0">
              <a:buNone/>
            </a:pPr>
            <a:endParaRPr lang="en-US" sz="2400" b="1" dirty="0"/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69D58C6-FF7C-4084-B961-A762ABC3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3412" y="274638"/>
            <a:ext cx="2417089" cy="312799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4FA687-534A-45FD-B2F2-1B8014778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812" y="3289861"/>
            <a:ext cx="4965441" cy="283630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B74DA-DEDC-44DA-B1B5-974466DA52E8}"/>
              </a:ext>
            </a:extLst>
          </p:cNvPr>
          <p:cNvSpPr txBox="1"/>
          <p:nvPr/>
        </p:nvSpPr>
        <p:spPr>
          <a:xfrm>
            <a:off x="9752012" y="3401517"/>
            <a:ext cx="20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abq-zone.com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BA6D7-FD97-4C48-AE84-A086E5E0E42A}"/>
              </a:ext>
            </a:extLst>
          </p:cNvPr>
          <p:cNvSpPr txBox="1"/>
          <p:nvPr/>
        </p:nvSpPr>
        <p:spPr>
          <a:xfrm>
            <a:off x="5641313" y="6121697"/>
            <a:ext cx="3665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tinyurl.com/</a:t>
            </a:r>
            <a:r>
              <a:rPr lang="en-US" sz="2400" b="1" dirty="0" err="1">
                <a:latin typeface="+mj-lt"/>
              </a:rPr>
              <a:t>idozoningmap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0267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City of Albuquerque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6704171" cy="4525963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en-US" sz="2400" dirty="0"/>
              <a:t>Integrated Development Ordinance (2018)</a:t>
            </a:r>
          </a:p>
          <a:p>
            <a:pPr marL="914400" lvl="1" indent="-401638"/>
            <a:r>
              <a:rPr lang="en-US" sz="2400" dirty="0"/>
              <a:t>Moved more decisions to staff/ administrative review</a:t>
            </a:r>
          </a:p>
          <a:p>
            <a:pPr marL="914400" lvl="1" indent="-401638"/>
            <a:r>
              <a:rPr lang="en-US" sz="2400" dirty="0"/>
              <a:t>Moved many uses from conditional (mitigations for harm added only if contested by neighbors) to permissive with use-specific standards</a:t>
            </a:r>
          </a:p>
          <a:p>
            <a:pPr marL="1314450" lvl="2" indent="-401638"/>
            <a:r>
              <a:rPr lang="en-US" sz="2000" dirty="0"/>
              <a:t>Fewer hearings</a:t>
            </a:r>
          </a:p>
          <a:p>
            <a:pPr marL="1314450" lvl="2" indent="-401638"/>
            <a:r>
              <a:rPr lang="en-US" sz="2000" dirty="0"/>
              <a:t>More notice</a:t>
            </a:r>
          </a:p>
          <a:p>
            <a:pPr marL="1771650" lvl="3" indent="-401638"/>
            <a:r>
              <a:rPr lang="en-US" dirty="0"/>
              <a:t>Emails to Neighborhood Associations</a:t>
            </a:r>
          </a:p>
          <a:p>
            <a:pPr marL="1771650" lvl="3" indent="-401638"/>
            <a:r>
              <a:rPr lang="en-US" dirty="0"/>
              <a:t>Signs on the property during review/appeal period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33812-3957-4FBC-8247-953ED56C3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424"/>
          <a:stretch/>
        </p:blipFill>
        <p:spPr>
          <a:xfrm>
            <a:off x="7166063" y="1900035"/>
            <a:ext cx="2438400" cy="2138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0D82C1-D3CB-4FE8-9B4A-5032F4A15400}"/>
              </a:ext>
            </a:extLst>
          </p:cNvPr>
          <p:cNvSpPr txBox="1"/>
          <p:nvPr/>
        </p:nvSpPr>
        <p:spPr>
          <a:xfrm>
            <a:off x="7547063" y="1600200"/>
            <a:ext cx="1679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Old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FC8CB-C694-4B0F-A512-2018FBF3A1D1}"/>
              </a:ext>
            </a:extLst>
          </p:cNvPr>
          <p:cNvSpPr txBox="1"/>
          <p:nvPr/>
        </p:nvSpPr>
        <p:spPr>
          <a:xfrm>
            <a:off x="9604463" y="2281035"/>
            <a:ext cx="2584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Planning Commission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46294-78C0-4354-802A-2AAFCAB5084C}"/>
              </a:ext>
            </a:extLst>
          </p:cNvPr>
          <p:cNvSpPr txBox="1"/>
          <p:nvPr/>
        </p:nvSpPr>
        <p:spPr>
          <a:xfrm>
            <a:off x="9607229" y="2698562"/>
            <a:ext cx="2280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Staff Review Board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D9464-897E-406C-A135-A9E69CD3D8C4}"/>
              </a:ext>
            </a:extLst>
          </p:cNvPr>
          <p:cNvSpPr txBox="1"/>
          <p:nvPr/>
        </p:nvSpPr>
        <p:spPr>
          <a:xfrm>
            <a:off x="9604463" y="3100125"/>
            <a:ext cx="1777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Administrative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1BBF21-716F-498C-BA8F-A1049DF82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80"/>
          <a:stretch/>
        </p:blipFill>
        <p:spPr>
          <a:xfrm>
            <a:off x="7342504" y="4191000"/>
            <a:ext cx="2008671" cy="20742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9A64D8-A6D8-4A2D-8C4D-C8BD6FACF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95" t="17816" r="37694" b="18709"/>
          <a:stretch/>
        </p:blipFill>
        <p:spPr>
          <a:xfrm>
            <a:off x="9390808" y="4637521"/>
            <a:ext cx="195995" cy="13574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D01ADD-E840-4412-BCC5-C45173C6BC9F}"/>
              </a:ext>
            </a:extLst>
          </p:cNvPr>
          <p:cNvSpPr txBox="1"/>
          <p:nvPr/>
        </p:nvSpPr>
        <p:spPr>
          <a:xfrm>
            <a:off x="7578132" y="3856411"/>
            <a:ext cx="1812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New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D14033-B63B-4EDF-A6DA-4B468F7CB432}"/>
              </a:ext>
            </a:extLst>
          </p:cNvPr>
          <p:cNvSpPr txBox="1"/>
          <p:nvPr/>
        </p:nvSpPr>
        <p:spPr>
          <a:xfrm>
            <a:off x="9635532" y="4637521"/>
            <a:ext cx="2584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Planning Commission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5F0806-24D0-43D7-921A-0AFB0A4FD5C3}"/>
              </a:ext>
            </a:extLst>
          </p:cNvPr>
          <p:cNvSpPr txBox="1"/>
          <p:nvPr/>
        </p:nvSpPr>
        <p:spPr>
          <a:xfrm>
            <a:off x="9638298" y="5055048"/>
            <a:ext cx="2280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Staff Review Board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D5B880-0B5F-4D81-9EC3-C06215F61627}"/>
              </a:ext>
            </a:extLst>
          </p:cNvPr>
          <p:cNvSpPr txBox="1"/>
          <p:nvPr/>
        </p:nvSpPr>
        <p:spPr>
          <a:xfrm>
            <a:off x="9635532" y="5456611"/>
            <a:ext cx="1777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Administrative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F4E5AB01-8E1B-4E3E-A46C-5D4526BBE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0212" y="274638"/>
            <a:ext cx="1350289" cy="17474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023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/object&gt;&lt;object type=&quot;8&quot; unique_id=&quot;1000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3259</TotalTime>
  <Words>894</Words>
  <Application>Microsoft Office PowerPoint</Application>
  <PresentationFormat>Custom</PresentationFormat>
  <Paragraphs>262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Aptos</vt:lpstr>
      <vt:lpstr>Arial</vt:lpstr>
      <vt:lpstr>Arial Narrow</vt:lpstr>
      <vt:lpstr>Calibri</vt:lpstr>
      <vt:lpstr>Franklin Gothic Book</vt:lpstr>
      <vt:lpstr>Franklin Gothic Medium</vt:lpstr>
      <vt:lpstr>Myriad Pro Cond</vt:lpstr>
      <vt:lpstr>Univers</vt:lpstr>
      <vt:lpstr>Office Theme</vt:lpstr>
      <vt:lpstr>PowerPoint Presentation</vt:lpstr>
      <vt:lpstr>Why This Session ?</vt:lpstr>
      <vt:lpstr>Today’s Panelists</vt:lpstr>
      <vt:lpstr>[Paul’s Slides]</vt:lpstr>
      <vt:lpstr>City of Albuquerque</vt:lpstr>
      <vt:lpstr>City of Albuquerque</vt:lpstr>
      <vt:lpstr>City of Albuquerque</vt:lpstr>
      <vt:lpstr>City of Albuquerque</vt:lpstr>
      <vt:lpstr>City of Albuquerque</vt:lpstr>
      <vt:lpstr>City of Albuquerque</vt:lpstr>
      <vt:lpstr>City of Albuquerque</vt:lpstr>
      <vt:lpstr>City of Albuquerque</vt:lpstr>
      <vt:lpstr>City of Albuquerque</vt:lpstr>
      <vt:lpstr>City of Albuquerque</vt:lpstr>
      <vt:lpstr>City of Albuquerque</vt:lpstr>
      <vt:lpstr>City of Albuquerque</vt:lpstr>
      <vt:lpstr>City of Albuquerque</vt:lpstr>
      <vt:lpstr>[Elizabeth’s Slides]</vt:lpstr>
      <vt:lpstr>[Don’s Slides]</vt:lpstr>
      <vt:lpstr>Questions and Discussions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L. Trevarthen</dc:creator>
  <cp:lastModifiedBy>Renz-Whitmore, Mikaela J.</cp:lastModifiedBy>
  <cp:revision>296</cp:revision>
  <cp:lastPrinted>2018-09-28T19:58:45Z</cp:lastPrinted>
  <dcterms:created xsi:type="dcterms:W3CDTF">2015-07-06T14:32:09Z</dcterms:created>
  <dcterms:modified xsi:type="dcterms:W3CDTF">2025-02-24T22:34:43Z</dcterms:modified>
</cp:coreProperties>
</file>