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82" r:id="rId3"/>
  </p:sldMasterIdLst>
  <p:notesMasterIdLst>
    <p:notesMasterId r:id="rId40"/>
  </p:notesMasterIdLst>
  <p:handoutMasterIdLst>
    <p:handoutMasterId r:id="rId41"/>
  </p:handoutMasterIdLst>
  <p:sldIdLst>
    <p:sldId id="285" r:id="rId4"/>
    <p:sldId id="293" r:id="rId5"/>
    <p:sldId id="1372" r:id="rId6"/>
    <p:sldId id="1123" r:id="rId7"/>
    <p:sldId id="1371" r:id="rId8"/>
    <p:sldId id="287" r:id="rId9"/>
    <p:sldId id="288" r:id="rId10"/>
    <p:sldId id="299" r:id="rId11"/>
    <p:sldId id="289" r:id="rId12"/>
    <p:sldId id="290" r:id="rId13"/>
    <p:sldId id="294" r:id="rId14"/>
    <p:sldId id="291" r:id="rId15"/>
    <p:sldId id="295" r:id="rId16"/>
    <p:sldId id="1269" r:id="rId17"/>
    <p:sldId id="1270" r:id="rId18"/>
    <p:sldId id="1798" r:id="rId19"/>
    <p:sldId id="1274" r:id="rId20"/>
    <p:sldId id="1886" r:id="rId21"/>
    <p:sldId id="1730" r:id="rId22"/>
    <p:sldId id="1740" r:id="rId23"/>
    <p:sldId id="1742" r:id="rId24"/>
    <p:sldId id="1744" r:id="rId25"/>
    <p:sldId id="1806" r:id="rId26"/>
    <p:sldId id="1807" r:id="rId27"/>
    <p:sldId id="1741" r:id="rId28"/>
    <p:sldId id="1746" r:id="rId29"/>
    <p:sldId id="1373" r:id="rId30"/>
    <p:sldId id="297" r:id="rId31"/>
    <p:sldId id="298" r:id="rId32"/>
    <p:sldId id="283" r:id="rId33"/>
    <p:sldId id="257" r:id="rId34"/>
    <p:sldId id="272" r:id="rId35"/>
    <p:sldId id="284" r:id="rId36"/>
    <p:sldId id="282" r:id="rId37"/>
    <p:sldId id="281" r:id="rId38"/>
    <p:sldId id="270" r:id="rId39"/>
  </p:sldIdLst>
  <p:sldSz cx="12192000" cy="6858000"/>
  <p:notesSz cx="7023100" cy="9309100"/>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C1A6"/>
    <a:srgbClr val="E0F4EF"/>
    <a:srgbClr val="B9E5D9"/>
    <a:srgbClr val="91D7C5"/>
    <a:srgbClr val="31D6B0"/>
    <a:srgbClr val="E02625"/>
    <a:srgbClr val="CC9933"/>
    <a:srgbClr val="31D3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6" autoAdjust="0"/>
    <p:restoredTop sz="80476" autoAdjust="0"/>
  </p:normalViewPr>
  <p:slideViewPr>
    <p:cSldViewPr>
      <p:cViewPr varScale="1">
        <p:scale>
          <a:sx n="98" d="100"/>
          <a:sy n="98" d="100"/>
        </p:scale>
        <p:origin x="264"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p:cViewPr varScale="1">
        <p:scale>
          <a:sx n="98" d="100"/>
          <a:sy n="98" d="100"/>
        </p:scale>
        <p:origin x="3516"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1" Type="http://schemas.openxmlformats.org/officeDocument/2006/relationships/oleObject" Target="file:///\\coa.cabq.lcl\dfsroot\APPS\CL-Design\Shared%20Indesign%20Project%20Folder\Comp%20Plan%20&amp;%20UDO\IDO\Drafts\Annual%20Update-2025\Staff%20Updates\Legislative%20Zoning%20Conversions\Zoning%20Percentages\AllZoningPercentages&amp;Counts-2025-08-28.xls"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oa.cabq.lcl\dfsroot\APPS\CL-Design\Shared%20Indesign%20Project%20Folder\Comp%20Plan%20&amp;%20UDO\IDO\Drafts\Annual%20Update-2025\Staff%20Updates\Legislative%20Zoning%20Conversions\Zoning%20Percentages\AllZoningPercentages&amp;Counts-2025-08-28.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0" i="0" u="none" strike="noStrike" kern="1200" cap="all" spc="0" baseline="0">
              <a:solidFill>
                <a:schemeClr val="tx1">
                  <a:lumMod val="85000"/>
                  <a:lumOff val="1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31D6B0"/>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F5A-43B7-BB2A-E0FFCD3F808D}"/>
            </c:ext>
          </c:extLst>
        </c:ser>
        <c:ser>
          <c:idx val="1"/>
          <c:order val="1"/>
          <c:tx>
            <c:strRef>
              <c:f>Sheet1!$C$1</c:f>
              <c:strCache>
                <c:ptCount val="1"/>
                <c:pt idx="0">
                  <c:v>Series 2</c:v>
                </c:pt>
              </c:strCache>
            </c:strRef>
          </c:tx>
          <c:spPr>
            <a:solidFill>
              <a:srgbClr val="CC9933"/>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F5A-43B7-BB2A-E0FFCD3F808D}"/>
            </c:ext>
          </c:extLst>
        </c:ser>
        <c:ser>
          <c:idx val="2"/>
          <c:order val="2"/>
          <c:tx>
            <c:strRef>
              <c:f>Sheet1!$D$1</c:f>
              <c:strCache>
                <c:ptCount val="1"/>
                <c:pt idx="0">
                  <c:v>Series 3</c:v>
                </c:pt>
              </c:strCache>
            </c:strRef>
          </c:tx>
          <c:spPr>
            <a:solidFill>
              <a:schemeClr val="tx1">
                <a:lumMod val="85000"/>
                <a:lumOff val="15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F5A-43B7-BB2A-E0FFCD3F808D}"/>
            </c:ext>
          </c:extLst>
        </c:ser>
        <c:dLbls>
          <c:showLegendKey val="0"/>
          <c:showVal val="0"/>
          <c:showCatName val="0"/>
          <c:showSerName val="0"/>
          <c:showPercent val="0"/>
          <c:showBubbleSize val="0"/>
        </c:dLbls>
        <c:gapWidth val="219"/>
        <c:overlap val="-27"/>
        <c:axId val="201091440"/>
        <c:axId val="201091832"/>
      </c:barChart>
      <c:catAx>
        <c:axId val="201091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85000"/>
                    <a:lumOff val="15000"/>
                  </a:schemeClr>
                </a:solidFill>
                <a:latin typeface="+mn-lt"/>
                <a:ea typeface="+mn-ea"/>
                <a:cs typeface="+mn-cs"/>
              </a:defRPr>
            </a:pPr>
            <a:endParaRPr lang="en-US"/>
          </a:p>
        </c:txPr>
        <c:crossAx val="201091832"/>
        <c:crosses val="autoZero"/>
        <c:auto val="1"/>
        <c:lblAlgn val="ctr"/>
        <c:lblOffset val="100"/>
        <c:noMultiLvlLbl val="0"/>
      </c:catAx>
      <c:valAx>
        <c:axId val="201091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201091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85000"/>
                  <a:lumOff val="1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0" i="0" u="none" strike="noStrike" kern="1200" cap="all" spc="0" baseline="0">
              <a:solidFill>
                <a:schemeClr val="tx1">
                  <a:lumMod val="85000"/>
                  <a:lumOff val="15000"/>
                </a:schemeClr>
              </a:solidFill>
              <a:latin typeface="Arial" panose="020B0604020202020204" pitchFamily="34" charset="0"/>
              <a:ea typeface="+mn-ea"/>
              <a:cs typeface="Arial" panose="020B0604020202020204" pitchFamily="34" charset="0"/>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rgbClr val="31D3AE"/>
              </a:solidFill>
              <a:ln w="19050">
                <a:solidFill>
                  <a:schemeClr val="lt1"/>
                </a:solidFill>
              </a:ln>
              <a:effectLst/>
            </c:spPr>
            <c:extLst>
              <c:ext xmlns:c16="http://schemas.microsoft.com/office/drawing/2014/chart" uri="{C3380CC4-5D6E-409C-BE32-E72D297353CC}">
                <c16:uniqueId val="{00000001-2871-4C85-A71B-9D8CF8C76247}"/>
              </c:ext>
            </c:extLst>
          </c:dPt>
          <c:dPt>
            <c:idx val="1"/>
            <c:bubble3D val="0"/>
            <c:spPr>
              <a:solidFill>
                <a:srgbClr val="CC9933"/>
              </a:solidFill>
              <a:ln w="19050">
                <a:solidFill>
                  <a:schemeClr val="lt1"/>
                </a:solidFill>
              </a:ln>
              <a:effectLst/>
            </c:spPr>
            <c:extLst>
              <c:ext xmlns:c16="http://schemas.microsoft.com/office/drawing/2014/chart" uri="{C3380CC4-5D6E-409C-BE32-E72D297353CC}">
                <c16:uniqueId val="{00000002-2871-4C85-A71B-9D8CF8C76247}"/>
              </c:ext>
            </c:extLst>
          </c:dPt>
          <c:dPt>
            <c:idx val="2"/>
            <c:bubble3D val="0"/>
            <c:spPr>
              <a:solidFill>
                <a:schemeClr val="tx1">
                  <a:lumMod val="85000"/>
                  <a:lumOff val="15000"/>
                </a:schemeClr>
              </a:solidFill>
              <a:ln w="19050">
                <a:solidFill>
                  <a:schemeClr val="lt1"/>
                </a:solidFill>
              </a:ln>
              <a:effectLst/>
            </c:spPr>
            <c:extLst>
              <c:ext xmlns:c16="http://schemas.microsoft.com/office/drawing/2014/chart" uri="{C3380CC4-5D6E-409C-BE32-E72D297353CC}">
                <c16:uniqueId val="{00000003-2871-4C85-A71B-9D8CF8C76247}"/>
              </c:ext>
            </c:extLst>
          </c:dPt>
          <c:dPt>
            <c:idx val="3"/>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4-2871-4C85-A71B-9D8CF8C7624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2871-4C85-A71B-9D8CF8C76247}"/>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85000"/>
                  <a:lumOff val="1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0" i="0" u="none" strike="noStrike" kern="1200" cap="all" spc="0" baseline="0">
              <a:solidFill>
                <a:schemeClr val="tx1">
                  <a:lumMod val="85000"/>
                  <a:lumOff val="1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F5A-43B7-BB2A-E0FFCD3F808D}"/>
            </c:ext>
          </c:extLst>
        </c:ser>
        <c:ser>
          <c:idx val="1"/>
          <c:order val="1"/>
          <c:tx>
            <c:strRef>
              <c:f>Sheet1!$C$1</c:f>
              <c:strCache>
                <c:ptCount val="1"/>
                <c:pt idx="0">
                  <c:v>Series 2</c:v>
                </c:pt>
              </c:strCache>
            </c:strRef>
          </c:tx>
          <c:spPr>
            <a:solidFill>
              <a:srgbClr val="57C1A6"/>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F5A-43B7-BB2A-E0FFCD3F808D}"/>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F5A-43B7-BB2A-E0FFCD3F808D}"/>
            </c:ext>
          </c:extLst>
        </c:ser>
        <c:dLbls>
          <c:showLegendKey val="0"/>
          <c:showVal val="0"/>
          <c:showCatName val="0"/>
          <c:showSerName val="0"/>
          <c:showPercent val="0"/>
          <c:showBubbleSize val="0"/>
        </c:dLbls>
        <c:gapWidth val="219"/>
        <c:overlap val="-27"/>
        <c:axId val="137033216"/>
        <c:axId val="137034752"/>
      </c:barChart>
      <c:catAx>
        <c:axId val="137033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85000"/>
                    <a:lumOff val="15000"/>
                  </a:schemeClr>
                </a:solidFill>
                <a:latin typeface="+mn-lt"/>
                <a:ea typeface="+mn-ea"/>
                <a:cs typeface="+mn-cs"/>
              </a:defRPr>
            </a:pPr>
            <a:endParaRPr lang="en-US"/>
          </a:p>
        </c:txPr>
        <c:crossAx val="137034752"/>
        <c:crosses val="autoZero"/>
        <c:auto val="1"/>
        <c:lblAlgn val="ctr"/>
        <c:lblOffset val="100"/>
        <c:noMultiLvlLbl val="0"/>
      </c:catAx>
      <c:valAx>
        <c:axId val="1370347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37033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85000"/>
                  <a:lumOff val="1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0" i="0" u="none" strike="noStrike" kern="1200" cap="all" spc="0" baseline="0">
              <a:solidFill>
                <a:schemeClr val="tx1">
                  <a:lumMod val="85000"/>
                  <a:lumOff val="15000"/>
                </a:schemeClr>
              </a:solidFill>
              <a:latin typeface="Arial" panose="020B0604020202020204" pitchFamily="34" charset="0"/>
              <a:ea typeface="+mn-ea"/>
              <a:cs typeface="Arial" panose="020B0604020202020204" pitchFamily="34" charset="0"/>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871-4C85-A71B-9D8CF8C76247}"/>
              </c:ext>
            </c:extLst>
          </c:dPt>
          <c:dPt>
            <c:idx val="1"/>
            <c:bubble3D val="0"/>
            <c:spPr>
              <a:solidFill>
                <a:srgbClr val="57C1A6"/>
              </a:solidFill>
              <a:ln w="19050">
                <a:solidFill>
                  <a:schemeClr val="lt1"/>
                </a:solidFill>
              </a:ln>
              <a:effectLst/>
            </c:spPr>
            <c:extLst>
              <c:ext xmlns:c16="http://schemas.microsoft.com/office/drawing/2014/chart" uri="{C3380CC4-5D6E-409C-BE32-E72D297353CC}">
                <c16:uniqueId val="{00000002-2871-4C85-A71B-9D8CF8C7624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3-2871-4C85-A71B-9D8CF8C76247}"/>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4-2871-4C85-A71B-9D8CF8C7624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2871-4C85-A71B-9D8CF8C76247}"/>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85000"/>
                  <a:lumOff val="1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0" i="0" u="none" strike="noStrike" kern="1200" cap="all" spc="0" baseline="0">
              <a:solidFill>
                <a:schemeClr val="tx1">
                  <a:lumMod val="85000"/>
                  <a:lumOff val="1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F5A-43B7-BB2A-E0FFCD3F808D}"/>
            </c:ext>
          </c:extLst>
        </c:ser>
        <c:ser>
          <c:idx val="1"/>
          <c:order val="1"/>
          <c:tx>
            <c:strRef>
              <c:f>Sheet1!$C$1</c:f>
              <c:strCache>
                <c:ptCount val="1"/>
                <c:pt idx="0">
                  <c:v>Series 2</c:v>
                </c:pt>
              </c:strCache>
            </c:strRef>
          </c:tx>
          <c:spPr>
            <a:solidFill>
              <a:srgbClr val="57C1A6"/>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F5A-43B7-BB2A-E0FFCD3F808D}"/>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F5A-43B7-BB2A-E0FFCD3F808D}"/>
            </c:ext>
          </c:extLst>
        </c:ser>
        <c:dLbls>
          <c:showLegendKey val="0"/>
          <c:showVal val="0"/>
          <c:showCatName val="0"/>
          <c:showSerName val="0"/>
          <c:showPercent val="0"/>
          <c:showBubbleSize val="0"/>
        </c:dLbls>
        <c:gapWidth val="219"/>
        <c:overlap val="-27"/>
        <c:axId val="137033216"/>
        <c:axId val="137034752"/>
      </c:barChart>
      <c:catAx>
        <c:axId val="137033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85000"/>
                    <a:lumOff val="15000"/>
                  </a:schemeClr>
                </a:solidFill>
                <a:latin typeface="+mn-lt"/>
                <a:ea typeface="+mn-ea"/>
                <a:cs typeface="+mn-cs"/>
              </a:defRPr>
            </a:pPr>
            <a:endParaRPr lang="en-US"/>
          </a:p>
        </c:txPr>
        <c:crossAx val="137034752"/>
        <c:crosses val="autoZero"/>
        <c:auto val="1"/>
        <c:lblAlgn val="ctr"/>
        <c:lblOffset val="100"/>
        <c:noMultiLvlLbl val="0"/>
      </c:catAx>
      <c:valAx>
        <c:axId val="1370347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37033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85000"/>
                  <a:lumOff val="1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0" i="0" u="none" strike="noStrike" kern="1200" cap="all" spc="0" baseline="0">
              <a:solidFill>
                <a:schemeClr val="tx1">
                  <a:lumMod val="85000"/>
                  <a:lumOff val="15000"/>
                </a:schemeClr>
              </a:solidFill>
              <a:latin typeface="Arial" panose="020B0604020202020204" pitchFamily="34" charset="0"/>
              <a:ea typeface="+mn-ea"/>
              <a:cs typeface="Arial" panose="020B0604020202020204" pitchFamily="34" charset="0"/>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871-4C85-A71B-9D8CF8C76247}"/>
              </c:ext>
            </c:extLst>
          </c:dPt>
          <c:dPt>
            <c:idx val="1"/>
            <c:bubble3D val="0"/>
            <c:spPr>
              <a:solidFill>
                <a:srgbClr val="57C1A6"/>
              </a:solidFill>
              <a:ln w="19050">
                <a:solidFill>
                  <a:schemeClr val="lt1"/>
                </a:solidFill>
              </a:ln>
              <a:effectLst/>
            </c:spPr>
            <c:extLst>
              <c:ext xmlns:c16="http://schemas.microsoft.com/office/drawing/2014/chart" uri="{C3380CC4-5D6E-409C-BE32-E72D297353CC}">
                <c16:uniqueId val="{00000002-2871-4C85-A71B-9D8CF8C7624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3-2871-4C85-A71B-9D8CF8C76247}"/>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4-2871-4C85-A71B-9D8CF8C7624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2871-4C85-A71B-9D8CF8C76247}"/>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85000"/>
                  <a:lumOff val="1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latin typeface="Arial Narrow" panose="020B0606020202030204" pitchFamily="34" charset="0"/>
              </a:defRPr>
            </a:pPr>
            <a:r>
              <a:rPr lang="en-US">
                <a:latin typeface="Arial Narrow" panose="020B0606020202030204" pitchFamily="34" charset="0"/>
              </a:rPr>
              <a:t>Platted Lots Zoned for Residential Uses*</a:t>
            </a:r>
          </a:p>
        </c:rich>
      </c:tx>
      <c:overlay val="0"/>
      <c:spPr>
        <a:noFill/>
        <a:ln w="25400">
          <a:noFill/>
        </a:ln>
      </c:spPr>
    </c:title>
    <c:autoTitleDeleted val="0"/>
    <c:plotArea>
      <c:layout>
        <c:manualLayout>
          <c:layoutTarget val="inner"/>
          <c:xMode val="edge"/>
          <c:yMode val="edge"/>
          <c:x val="8.6576206276102283E-2"/>
          <c:y val="0.13209307956002356"/>
          <c:w val="0.8725949586490368"/>
          <c:h val="0.56106268949085769"/>
        </c:manualLayout>
      </c:layout>
      <c:barChart>
        <c:barDir val="col"/>
        <c:grouping val="clustered"/>
        <c:varyColors val="0"/>
        <c:ser>
          <c:idx val="0"/>
          <c:order val="0"/>
          <c:tx>
            <c:v>As of 2025</c:v>
          </c:tx>
          <c:spPr>
            <a:solidFill>
              <a:schemeClr val="bg1">
                <a:lumMod val="50000"/>
              </a:schemeClr>
            </a:solidFill>
            <a:ln>
              <a:noFill/>
            </a:ln>
            <a:effectLst/>
          </c:spPr>
          <c:invertIfNegative val="0"/>
          <c:cat>
            <c:strRef>
              <c:f>'Summary Table-AGIS parcels'!$L$89:$O$89</c:f>
              <c:strCache>
                <c:ptCount val="4"/>
                <c:pt idx="0">
                  <c:v>Single-family**</c:v>
                </c:pt>
                <c:pt idx="1">
                  <c:v>Duplex***</c:v>
                </c:pt>
                <c:pt idx="2">
                  <c:v>Townhouse****</c:v>
                </c:pt>
                <c:pt idx="3">
                  <c:v>Multi-family*****</c:v>
                </c:pt>
              </c:strCache>
            </c:strRef>
          </c:cat>
          <c:val>
            <c:numRef>
              <c:f>'Summary Table-AGIS parcels'!$L$92:$O$92</c:f>
              <c:numCache>
                <c:formatCode>0%</c:formatCode>
                <c:ptCount val="4"/>
                <c:pt idx="0">
                  <c:v>0.9063653495724765</c:v>
                </c:pt>
                <c:pt idx="1">
                  <c:v>0.17530384922874459</c:v>
                </c:pt>
                <c:pt idx="2">
                  <c:v>0.2225873606719932</c:v>
                </c:pt>
                <c:pt idx="3">
                  <c:v>0.12431147175022453</c:v>
                </c:pt>
              </c:numCache>
            </c:numRef>
          </c:val>
          <c:extLst>
            <c:ext xmlns:c16="http://schemas.microsoft.com/office/drawing/2014/chart" uri="{C3380CC4-5D6E-409C-BE32-E72D297353CC}">
              <c16:uniqueId val="{00000000-0A30-43FE-A9F4-E6C48CF6C6DD}"/>
            </c:ext>
          </c:extLst>
        </c:ser>
        <c:ser>
          <c:idx val="1"/>
          <c:order val="1"/>
          <c:tx>
            <c:v>Post-conversion</c:v>
          </c:tx>
          <c:spPr>
            <a:solidFill>
              <a:srgbClr val="57C1A6"/>
            </a:solidFill>
            <a:ln w="25400">
              <a:noFill/>
            </a:ln>
          </c:spPr>
          <c:invertIfNegative val="0"/>
          <c:cat>
            <c:strRef>
              <c:f>'Summary Table-AGIS parcels'!$L$89:$O$89</c:f>
              <c:strCache>
                <c:ptCount val="4"/>
                <c:pt idx="0">
                  <c:v>Single-family**</c:v>
                </c:pt>
                <c:pt idx="1">
                  <c:v>Duplex***</c:v>
                </c:pt>
                <c:pt idx="2">
                  <c:v>Townhouse****</c:v>
                </c:pt>
                <c:pt idx="3">
                  <c:v>Multi-family*****</c:v>
                </c:pt>
              </c:strCache>
            </c:strRef>
          </c:cat>
          <c:val>
            <c:numRef>
              <c:f>'Summary Table-AGIS parcels'!$L$93:$O$93</c:f>
              <c:numCache>
                <c:formatCode>0%</c:formatCode>
                <c:ptCount val="4"/>
                <c:pt idx="0">
                  <c:v>0.87594810534676903</c:v>
                </c:pt>
                <c:pt idx="1">
                  <c:v>0.31493450869842854</c:v>
                </c:pt>
                <c:pt idx="2">
                  <c:v>0.41681332772646806</c:v>
                </c:pt>
                <c:pt idx="3">
                  <c:v>0.22185016171653144</c:v>
                </c:pt>
              </c:numCache>
            </c:numRef>
          </c:val>
          <c:extLst>
            <c:ext xmlns:c16="http://schemas.microsoft.com/office/drawing/2014/chart" uri="{C3380CC4-5D6E-409C-BE32-E72D297353CC}">
              <c16:uniqueId val="{00000001-0A30-43FE-A9F4-E6C48CF6C6DD}"/>
            </c:ext>
          </c:extLst>
        </c:ser>
        <c:dLbls>
          <c:showLegendKey val="0"/>
          <c:showVal val="0"/>
          <c:showCatName val="0"/>
          <c:showSerName val="0"/>
          <c:showPercent val="0"/>
          <c:showBubbleSize val="0"/>
        </c:dLbls>
        <c:gapWidth val="219"/>
        <c:overlap val="-27"/>
        <c:axId val="774218208"/>
        <c:axId val="1"/>
      </c:barChart>
      <c:catAx>
        <c:axId val="774218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latin typeface="Arial" panose="020B0604020202020204" pitchFamily="34" charset="0"/>
                <a:cs typeface="Arial" panose="020B0604020202020204" pitchFamily="34" charset="0"/>
              </a:defRPr>
            </a:pPr>
            <a:endParaRPr lang="en-US"/>
          </a:p>
        </c:txPr>
        <c:crossAx val="1"/>
        <c:crosses val="autoZero"/>
        <c:auto val="1"/>
        <c:lblAlgn val="ctr"/>
        <c:lblOffset val="100"/>
        <c:noMultiLvlLbl val="0"/>
      </c:catAx>
      <c:valAx>
        <c:axId val="1"/>
        <c:scaling>
          <c:orientation val="minMax"/>
          <c:max val="1"/>
          <c:min val="0"/>
        </c:scaling>
        <c:delete val="0"/>
        <c:axPos val="l"/>
        <c:majorGridlines>
          <c:spPr>
            <a:ln w="25400" cap="flat" cmpd="sng" algn="ctr">
              <a:solidFill>
                <a:schemeClr val="tx1">
                  <a:lumMod val="15000"/>
                  <a:lumOff val="85000"/>
                </a:schemeClr>
              </a:solidFill>
              <a:round/>
            </a:ln>
            <a:effectLst/>
          </c:spPr>
        </c:majorGridlines>
        <c:numFmt formatCode="0%" sourceLinked="0"/>
        <c:majorTickMark val="none"/>
        <c:minorTickMark val="none"/>
        <c:tickLblPos val="nextTo"/>
        <c:spPr>
          <a:ln w="6350">
            <a:noFill/>
          </a:ln>
        </c:spPr>
        <c:txPr>
          <a:bodyPr rot="-60000000" vert="horz"/>
          <a:lstStyle/>
          <a:p>
            <a:pPr>
              <a:defRPr sz="1050">
                <a:latin typeface="Arial" panose="020B0604020202020204" pitchFamily="34" charset="0"/>
                <a:cs typeface="Arial" panose="020B0604020202020204" pitchFamily="34" charset="0"/>
              </a:defRPr>
            </a:pPr>
            <a:endParaRPr lang="en-US"/>
          </a:p>
        </c:txPr>
        <c:crossAx val="774218208"/>
        <c:crosses val="autoZero"/>
        <c:crossBetween val="between"/>
        <c:majorUnit val="0.2"/>
      </c:valAx>
      <c:spPr>
        <a:noFill/>
        <a:ln w="25400">
          <a:noFill/>
        </a:ln>
      </c:spPr>
    </c:plotArea>
    <c:legend>
      <c:legendPos val="r"/>
      <c:layout>
        <c:manualLayout>
          <c:xMode val="edge"/>
          <c:yMode val="edge"/>
          <c:x val="0.25807281347896027"/>
          <c:y val="0.7507323057705606"/>
          <c:w val="0.50162882059097447"/>
          <c:h val="0.10765229417144384"/>
        </c:manualLayout>
      </c:layout>
      <c:overlay val="0"/>
      <c:spPr>
        <a:noFill/>
        <a:ln w="25400">
          <a:noFill/>
        </a:ln>
      </c:spPr>
      <c:txPr>
        <a:bodyPr rot="0" vert="horz"/>
        <a:lstStyle/>
        <a:p>
          <a:pPr>
            <a:defRPr sz="1050"/>
          </a:pPr>
          <a:endParaRPr lang="en-US"/>
        </a:p>
      </c:txPr>
    </c:legend>
    <c:plotVisOnly val="1"/>
    <c:dispBlanksAs val="gap"/>
    <c:showDLblsOverMax val="0"/>
  </c:chart>
  <c:spPr>
    <a:solidFill>
      <a:schemeClr val="bg1"/>
    </a:solid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Narrow" panose="020B0606020202030204" pitchFamily="34" charset="0"/>
                <a:ea typeface="+mn-ea"/>
                <a:cs typeface="+mn-cs"/>
              </a:defRPr>
            </a:pPr>
            <a:r>
              <a:rPr lang="en-US" sz="1800" b="1" baseline="0">
                <a:latin typeface="Arial Narrow" panose="020B0606020202030204" pitchFamily="34" charset="0"/>
              </a:rPr>
              <a:t>Platted Lots Zoned for Residential Uses</a:t>
            </a:r>
          </a:p>
        </c:rich>
      </c:tx>
      <c:overlay val="0"/>
      <c:spPr>
        <a:noFill/>
        <a:ln w="25400">
          <a:noFill/>
        </a:ln>
      </c:spPr>
    </c:title>
    <c:autoTitleDeleted val="0"/>
    <c:plotArea>
      <c:layout>
        <c:manualLayout>
          <c:layoutTarget val="inner"/>
          <c:xMode val="edge"/>
          <c:yMode val="edge"/>
          <c:x val="8.6576206276102283E-2"/>
          <c:y val="0.13209307956002356"/>
          <c:w val="0.72850901701803406"/>
          <c:h val="0.56106268949085769"/>
        </c:manualLayout>
      </c:layout>
      <c:barChart>
        <c:barDir val="col"/>
        <c:grouping val="clustered"/>
        <c:varyColors val="0"/>
        <c:ser>
          <c:idx val="0"/>
          <c:order val="0"/>
          <c:tx>
            <c:v>As of 2025</c:v>
          </c:tx>
          <c:spPr>
            <a:solidFill>
              <a:schemeClr val="bg1">
                <a:lumMod val="50000"/>
              </a:schemeClr>
            </a:solidFill>
            <a:ln>
              <a:noFill/>
            </a:ln>
            <a:effectLst/>
          </c:spPr>
          <c:invertIfNegative val="0"/>
          <c:cat>
            <c:strRef>
              <c:f>'Summary Table-AGIS parcels'!$L$88:$O$88</c:f>
              <c:strCache>
                <c:ptCount val="4"/>
                <c:pt idx="0">
                  <c:v>Single-family</c:v>
                </c:pt>
                <c:pt idx="1">
                  <c:v>Duplex</c:v>
                </c:pt>
                <c:pt idx="2">
                  <c:v>Townhouse</c:v>
                </c:pt>
                <c:pt idx="3">
                  <c:v>Multi-family</c:v>
                </c:pt>
              </c:strCache>
            </c:strRef>
          </c:cat>
          <c:val>
            <c:numRef>
              <c:f>'Summary Table-AGIS parcels'!$L$92:$O$92</c:f>
              <c:numCache>
                <c:formatCode>0%</c:formatCode>
                <c:ptCount val="4"/>
                <c:pt idx="0">
                  <c:v>0.88127063289350149</c:v>
                </c:pt>
                <c:pt idx="1">
                  <c:v>0.17045017688656586</c:v>
                </c:pt>
                <c:pt idx="2">
                  <c:v>0.21642454039756495</c:v>
                </c:pt>
                <c:pt idx="3">
                  <c:v>0.12086963544768962</c:v>
                </c:pt>
              </c:numCache>
            </c:numRef>
          </c:val>
          <c:extLst>
            <c:ext xmlns:c16="http://schemas.microsoft.com/office/drawing/2014/chart" uri="{C3380CC4-5D6E-409C-BE32-E72D297353CC}">
              <c16:uniqueId val="{00000000-F316-4A02-B154-4CE7DD44C91F}"/>
            </c:ext>
          </c:extLst>
        </c:ser>
        <c:ser>
          <c:idx val="1"/>
          <c:order val="1"/>
          <c:tx>
            <c:v>Post-conversion</c:v>
          </c:tx>
          <c:spPr>
            <a:solidFill>
              <a:srgbClr val="57C1A6"/>
            </a:solidFill>
            <a:ln w="25400">
              <a:noFill/>
            </a:ln>
          </c:spPr>
          <c:invertIfNegative val="0"/>
          <c:cat>
            <c:strRef>
              <c:f>'Summary Table-AGIS parcels'!$L$88:$O$88</c:f>
              <c:strCache>
                <c:ptCount val="4"/>
                <c:pt idx="0">
                  <c:v>Single-family</c:v>
                </c:pt>
                <c:pt idx="1">
                  <c:v>Duplex</c:v>
                </c:pt>
                <c:pt idx="2">
                  <c:v>Townhouse</c:v>
                </c:pt>
                <c:pt idx="3">
                  <c:v>Multi-family</c:v>
                </c:pt>
              </c:strCache>
            </c:strRef>
          </c:cat>
          <c:val>
            <c:numRef>
              <c:f>'Summary Table-AGIS parcels'!$L$168:$O$168</c:f>
              <c:numCache>
                <c:formatCode>0%</c:formatCode>
                <c:ptCount val="4"/>
                <c:pt idx="0">
                  <c:v>0.85169555692407095</c:v>
                </c:pt>
                <c:pt idx="1">
                  <c:v>0.8435534511827002</c:v>
                </c:pt>
                <c:pt idx="2">
                  <c:v>0.94261153120046848</c:v>
                </c:pt>
                <c:pt idx="3">
                  <c:v>0.2157077524153736</c:v>
                </c:pt>
              </c:numCache>
            </c:numRef>
          </c:val>
          <c:extLst>
            <c:ext xmlns:c16="http://schemas.microsoft.com/office/drawing/2014/chart" uri="{C3380CC4-5D6E-409C-BE32-E72D297353CC}">
              <c16:uniqueId val="{00000001-F316-4A02-B154-4CE7DD44C91F}"/>
            </c:ext>
          </c:extLst>
        </c:ser>
        <c:dLbls>
          <c:showLegendKey val="0"/>
          <c:showVal val="0"/>
          <c:showCatName val="0"/>
          <c:showSerName val="0"/>
          <c:showPercent val="0"/>
          <c:showBubbleSize val="0"/>
        </c:dLbls>
        <c:gapWidth val="219"/>
        <c:overlap val="-27"/>
        <c:axId val="1841058463"/>
        <c:axId val="1"/>
      </c:barChart>
      <c:catAx>
        <c:axId val="18410584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
        <c:crosses val="autoZero"/>
        <c:auto val="1"/>
        <c:lblAlgn val="ctr"/>
        <c:lblOffset val="100"/>
        <c:noMultiLvlLbl val="0"/>
      </c:catAx>
      <c:valAx>
        <c:axId val="1"/>
        <c:scaling>
          <c:orientation val="minMax"/>
          <c:max val="1"/>
          <c:min val="0"/>
        </c:scaling>
        <c:delete val="0"/>
        <c:axPos val="l"/>
        <c:majorGridlines>
          <c:spPr>
            <a:ln w="25400" cap="flat" cmpd="sng" algn="ctr">
              <a:solidFill>
                <a:schemeClr val="tx1">
                  <a:lumMod val="15000"/>
                  <a:lumOff val="85000"/>
                </a:schemeClr>
              </a:solidFill>
              <a:round/>
            </a:ln>
            <a:effectLst/>
          </c:spPr>
        </c:majorGridlines>
        <c:numFmt formatCode="0%" sourceLinked="0"/>
        <c:majorTickMark val="none"/>
        <c:minorTickMark val="none"/>
        <c:tickLblPos val="nextTo"/>
        <c:spPr>
          <a:ln w="6350">
            <a:noFill/>
          </a:ln>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841058463"/>
        <c:crosses val="autoZero"/>
        <c:crossBetween val="between"/>
        <c:majorUnit val="0.2"/>
      </c:valAx>
      <c:spPr>
        <a:noFill/>
        <a:ln w="25400">
          <a:noFill/>
        </a:ln>
      </c:spPr>
    </c:plotArea>
    <c:legend>
      <c:legendPos val="r"/>
      <c:layout>
        <c:manualLayout>
          <c:xMode val="edge"/>
          <c:yMode val="edge"/>
          <c:x val="0.25532734474761803"/>
          <c:y val="0.75125751241037864"/>
          <c:w val="0.51065468949523607"/>
          <c:h val="9.6062436013130387E-2"/>
        </c:manualLayout>
      </c:layout>
      <c:overlay val="0"/>
      <c:spPr>
        <a:noFill/>
        <a:ln w="25400">
          <a:noFill/>
        </a:ln>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455467-9A75-43A1-B9B3-95B61BD350A7}" type="doc">
      <dgm:prSet loTypeId="urn:microsoft.com/office/officeart/2005/8/layout/matrix1" loCatId="matrix" qsTypeId="urn:microsoft.com/office/officeart/2005/8/quickstyle/simple1" qsCatId="simple" csTypeId="urn:microsoft.com/office/officeart/2005/8/colors/colorful1" csCatId="colorful" phldr="1"/>
      <dgm:spPr/>
      <dgm:t>
        <a:bodyPr/>
        <a:lstStyle/>
        <a:p>
          <a:endParaRPr lang="en-US"/>
        </a:p>
      </dgm:t>
    </dgm:pt>
    <dgm:pt modelId="{894FB848-C375-4E21-BB74-893BE6A06C1B}">
      <dgm:prSet phldrT="[Text]" custT="1"/>
      <dgm:spPr/>
      <dgm:t>
        <a:bodyPr/>
        <a:lstStyle/>
        <a:p>
          <a:r>
            <a:rPr lang="en-US" sz="2000" dirty="0">
              <a:latin typeface="Arial" panose="020B0604020202020204" pitchFamily="34" charset="0"/>
              <a:cs typeface="Arial" panose="020B0604020202020204" pitchFamily="34" charset="0"/>
            </a:rPr>
            <a:t>Planning*</a:t>
          </a:r>
        </a:p>
      </dgm:t>
    </dgm:pt>
    <dgm:pt modelId="{EB676CF8-60D9-4788-AA7A-90A9D4E589FD}" type="parTrans" cxnId="{8F609690-428C-43F2-B5ED-2240E7AFCBBB}">
      <dgm:prSet/>
      <dgm:spPr/>
      <dgm:t>
        <a:bodyPr/>
        <a:lstStyle/>
        <a:p>
          <a:endParaRPr lang="en-US" sz="1100">
            <a:latin typeface="Arial" panose="020B0604020202020204" pitchFamily="34" charset="0"/>
            <a:cs typeface="Arial" panose="020B0604020202020204" pitchFamily="34" charset="0"/>
          </a:endParaRPr>
        </a:p>
      </dgm:t>
    </dgm:pt>
    <dgm:pt modelId="{97CC4E1D-602E-4FE4-BB78-9048860433D6}" type="sibTrans" cxnId="{8F609690-428C-43F2-B5ED-2240E7AFCBBB}">
      <dgm:prSet/>
      <dgm:spPr/>
      <dgm:t>
        <a:bodyPr/>
        <a:lstStyle/>
        <a:p>
          <a:endParaRPr lang="en-US" sz="1100">
            <a:latin typeface="Arial" panose="020B0604020202020204" pitchFamily="34" charset="0"/>
            <a:cs typeface="Arial" panose="020B0604020202020204" pitchFamily="34" charset="0"/>
          </a:endParaRPr>
        </a:p>
      </dgm:t>
    </dgm:pt>
    <dgm:pt modelId="{93A024BF-A466-4710-81FE-12DD64AB16A3}">
      <dgm:prSet phldrT="[Text]" custT="1"/>
      <dgm:spPr>
        <a:solidFill>
          <a:srgbClr val="003C54"/>
        </a:solidFill>
      </dgm:spPr>
      <dgm:t>
        <a:bodyPr/>
        <a:lstStyle/>
        <a:p>
          <a:r>
            <a:rPr lang="en-US" sz="3600" dirty="0">
              <a:latin typeface="Arial" panose="020B0604020202020204" pitchFamily="34" charset="0"/>
              <a:cs typeface="Arial" panose="020B0604020202020204" pitchFamily="34" charset="0"/>
            </a:rPr>
            <a:t>A</a:t>
          </a:r>
          <a:endParaRPr lang="en-US" sz="32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Administration</a:t>
          </a:r>
        </a:p>
      </dgm:t>
    </dgm:pt>
    <dgm:pt modelId="{1459EFB9-CCFC-4280-BCF8-3605394B2FEA}" type="parTrans" cxnId="{6912FB56-05BA-4235-B315-8E06444CC2FD}">
      <dgm:prSet/>
      <dgm:spPr/>
      <dgm:t>
        <a:bodyPr/>
        <a:lstStyle/>
        <a:p>
          <a:endParaRPr lang="en-US" sz="1100">
            <a:latin typeface="Arial" panose="020B0604020202020204" pitchFamily="34" charset="0"/>
            <a:cs typeface="Arial" panose="020B0604020202020204" pitchFamily="34" charset="0"/>
          </a:endParaRPr>
        </a:p>
      </dgm:t>
    </dgm:pt>
    <dgm:pt modelId="{3B0D8652-8F1E-4B4B-8007-D121A735AFFB}" type="sibTrans" cxnId="{6912FB56-05BA-4235-B315-8E06444CC2FD}">
      <dgm:prSet/>
      <dgm:spPr/>
      <dgm:t>
        <a:bodyPr/>
        <a:lstStyle/>
        <a:p>
          <a:endParaRPr lang="en-US" sz="1100">
            <a:latin typeface="Arial" panose="020B0604020202020204" pitchFamily="34" charset="0"/>
            <a:cs typeface="Arial" panose="020B0604020202020204" pitchFamily="34" charset="0"/>
          </a:endParaRPr>
        </a:p>
      </dgm:t>
    </dgm:pt>
    <dgm:pt modelId="{B55BBF7E-C757-4FA1-9040-CBBC24E64B73}">
      <dgm:prSet phldrT="[Text]" custT="1"/>
      <dgm:spPr/>
      <dgm:t>
        <a:bodyPr/>
        <a:lstStyle/>
        <a:p>
          <a:r>
            <a:rPr lang="en-US" sz="3200" dirty="0">
              <a:latin typeface="Arial" panose="020B0604020202020204" pitchFamily="34" charset="0"/>
              <a:cs typeface="Arial" panose="020B0604020202020204" pitchFamily="34" charset="0"/>
            </a:rPr>
            <a:t>B</a:t>
          </a:r>
        </a:p>
        <a:p>
          <a:r>
            <a:rPr lang="en-US" sz="2000" dirty="0">
              <a:latin typeface="Arial" panose="020B0604020202020204" pitchFamily="34" charset="0"/>
              <a:cs typeface="Arial" panose="020B0604020202020204" pitchFamily="34" charset="0"/>
            </a:rPr>
            <a:t>Building Safety</a:t>
          </a:r>
        </a:p>
      </dgm:t>
    </dgm:pt>
    <dgm:pt modelId="{D85B18BF-CDE6-4639-BE01-9656B90478CE}" type="parTrans" cxnId="{A8335F20-394F-46D3-BC80-16B3810857DB}">
      <dgm:prSet/>
      <dgm:spPr/>
      <dgm:t>
        <a:bodyPr/>
        <a:lstStyle/>
        <a:p>
          <a:endParaRPr lang="en-US" sz="1100">
            <a:latin typeface="Arial" panose="020B0604020202020204" pitchFamily="34" charset="0"/>
            <a:cs typeface="Arial" panose="020B0604020202020204" pitchFamily="34" charset="0"/>
          </a:endParaRPr>
        </a:p>
      </dgm:t>
    </dgm:pt>
    <dgm:pt modelId="{57147EEC-37CB-483C-8578-A6AF8084EBF0}" type="sibTrans" cxnId="{A8335F20-394F-46D3-BC80-16B3810857DB}">
      <dgm:prSet/>
      <dgm:spPr/>
      <dgm:t>
        <a:bodyPr/>
        <a:lstStyle/>
        <a:p>
          <a:endParaRPr lang="en-US" sz="1100">
            <a:latin typeface="Arial" panose="020B0604020202020204" pitchFamily="34" charset="0"/>
            <a:cs typeface="Arial" panose="020B0604020202020204" pitchFamily="34" charset="0"/>
          </a:endParaRPr>
        </a:p>
      </dgm:t>
    </dgm:pt>
    <dgm:pt modelId="{5C736525-23C5-4F92-878D-6388ADB12B2E}">
      <dgm:prSet phldrT="[Text]" custT="1"/>
      <dgm:spPr/>
      <dgm:t>
        <a:bodyPr/>
        <a:lstStyle/>
        <a:p>
          <a:r>
            <a:rPr lang="en-US" sz="3600" dirty="0">
              <a:latin typeface="Arial" panose="020B0604020202020204" pitchFamily="34" charset="0"/>
              <a:cs typeface="Arial" panose="020B0604020202020204" pitchFamily="34" charset="0"/>
            </a:rPr>
            <a:t>C</a:t>
          </a:r>
        </a:p>
        <a:p>
          <a:r>
            <a:rPr lang="en-US" sz="2000" dirty="0">
              <a:latin typeface="Arial" panose="020B0604020202020204" pitchFamily="34" charset="0"/>
              <a:cs typeface="Arial" panose="020B0604020202020204" pitchFamily="34" charset="0"/>
            </a:rPr>
            <a:t>Code Enforcement</a:t>
          </a:r>
        </a:p>
      </dgm:t>
    </dgm:pt>
    <dgm:pt modelId="{D7D395D5-30BA-4297-A7AF-0ECE57B8CD5E}" type="parTrans" cxnId="{D46DCD82-EB78-423A-B3F2-83991C87D9B6}">
      <dgm:prSet/>
      <dgm:spPr/>
      <dgm:t>
        <a:bodyPr/>
        <a:lstStyle/>
        <a:p>
          <a:endParaRPr lang="en-US" sz="1100">
            <a:latin typeface="Arial" panose="020B0604020202020204" pitchFamily="34" charset="0"/>
            <a:cs typeface="Arial" panose="020B0604020202020204" pitchFamily="34" charset="0"/>
          </a:endParaRPr>
        </a:p>
      </dgm:t>
    </dgm:pt>
    <dgm:pt modelId="{72B77BF9-94DC-434C-AD0C-229AC275D67D}" type="sibTrans" cxnId="{D46DCD82-EB78-423A-B3F2-83991C87D9B6}">
      <dgm:prSet/>
      <dgm:spPr/>
      <dgm:t>
        <a:bodyPr/>
        <a:lstStyle/>
        <a:p>
          <a:endParaRPr lang="en-US" sz="1100">
            <a:latin typeface="Arial" panose="020B0604020202020204" pitchFamily="34" charset="0"/>
            <a:cs typeface="Arial" panose="020B0604020202020204" pitchFamily="34" charset="0"/>
          </a:endParaRPr>
        </a:p>
      </dgm:t>
    </dgm:pt>
    <dgm:pt modelId="{8D03D9C5-53DD-4A73-8DF0-6C52D68E3CCB}">
      <dgm:prSet phldrT="[Text]" custT="1"/>
      <dgm:spPr/>
      <dgm:t>
        <a:bodyPr/>
        <a:lstStyle/>
        <a:p>
          <a:r>
            <a:rPr lang="en-US" sz="3200" dirty="0">
              <a:latin typeface="Arial" panose="020B0604020202020204" pitchFamily="34" charset="0"/>
              <a:cs typeface="Arial" panose="020B0604020202020204" pitchFamily="34" charset="0"/>
            </a:rPr>
            <a:t>D</a:t>
          </a:r>
        </a:p>
        <a:p>
          <a:r>
            <a:rPr lang="en-US" sz="2000" dirty="0">
              <a:latin typeface="Arial" panose="020B0604020202020204" pitchFamily="34" charset="0"/>
              <a:cs typeface="Arial" panose="020B0604020202020204" pitchFamily="34" charset="0"/>
            </a:rPr>
            <a:t>Development Review Services</a:t>
          </a:r>
        </a:p>
      </dgm:t>
    </dgm:pt>
    <dgm:pt modelId="{3D275C84-1531-4309-B0ED-172AB290BE92}" type="parTrans" cxnId="{746D47EA-C67F-4853-906C-E0C9D09B31EC}">
      <dgm:prSet/>
      <dgm:spPr/>
      <dgm:t>
        <a:bodyPr/>
        <a:lstStyle/>
        <a:p>
          <a:endParaRPr lang="en-US" sz="1100">
            <a:latin typeface="Arial" panose="020B0604020202020204" pitchFamily="34" charset="0"/>
            <a:cs typeface="Arial" panose="020B0604020202020204" pitchFamily="34" charset="0"/>
          </a:endParaRPr>
        </a:p>
      </dgm:t>
    </dgm:pt>
    <dgm:pt modelId="{8118C608-E8E7-4D3B-BF93-6AA93A9DCC9C}" type="sibTrans" cxnId="{746D47EA-C67F-4853-906C-E0C9D09B31EC}">
      <dgm:prSet/>
      <dgm:spPr/>
      <dgm:t>
        <a:bodyPr/>
        <a:lstStyle/>
        <a:p>
          <a:endParaRPr lang="en-US" sz="1100">
            <a:latin typeface="Arial" panose="020B0604020202020204" pitchFamily="34" charset="0"/>
            <a:cs typeface="Arial" panose="020B0604020202020204" pitchFamily="34" charset="0"/>
          </a:endParaRPr>
        </a:p>
      </dgm:t>
    </dgm:pt>
    <dgm:pt modelId="{7719746E-F8F3-4928-AF60-F1C0226912EA}" type="pres">
      <dgm:prSet presAssocID="{38455467-9A75-43A1-B9B3-95B61BD350A7}" presName="diagram" presStyleCnt="0">
        <dgm:presLayoutVars>
          <dgm:chMax val="1"/>
          <dgm:dir/>
          <dgm:animLvl val="ctr"/>
          <dgm:resizeHandles val="exact"/>
        </dgm:presLayoutVars>
      </dgm:prSet>
      <dgm:spPr/>
    </dgm:pt>
    <dgm:pt modelId="{72B4CF2D-B881-4448-AF22-80CBBFE06C00}" type="pres">
      <dgm:prSet presAssocID="{38455467-9A75-43A1-B9B3-95B61BD350A7}" presName="matrix" presStyleCnt="0"/>
      <dgm:spPr/>
    </dgm:pt>
    <dgm:pt modelId="{9146D429-11FF-41F9-9D71-5DA1F15478BA}" type="pres">
      <dgm:prSet presAssocID="{38455467-9A75-43A1-B9B3-95B61BD350A7}" presName="tile1" presStyleLbl="node1" presStyleIdx="0" presStyleCnt="4"/>
      <dgm:spPr/>
    </dgm:pt>
    <dgm:pt modelId="{53397930-1BFA-4660-B665-D4B43DF83CEE}" type="pres">
      <dgm:prSet presAssocID="{38455467-9A75-43A1-B9B3-95B61BD350A7}" presName="tile1text" presStyleLbl="node1" presStyleIdx="0" presStyleCnt="4">
        <dgm:presLayoutVars>
          <dgm:chMax val="0"/>
          <dgm:chPref val="0"/>
          <dgm:bulletEnabled val="1"/>
        </dgm:presLayoutVars>
      </dgm:prSet>
      <dgm:spPr/>
    </dgm:pt>
    <dgm:pt modelId="{055D0782-A4E9-4892-9F8A-87AB6435423E}" type="pres">
      <dgm:prSet presAssocID="{38455467-9A75-43A1-B9B3-95B61BD350A7}" presName="tile2" presStyleLbl="node1" presStyleIdx="1" presStyleCnt="4"/>
      <dgm:spPr/>
    </dgm:pt>
    <dgm:pt modelId="{FD67225B-8EB7-4126-9013-B13667E6814A}" type="pres">
      <dgm:prSet presAssocID="{38455467-9A75-43A1-B9B3-95B61BD350A7}" presName="tile2text" presStyleLbl="node1" presStyleIdx="1" presStyleCnt="4">
        <dgm:presLayoutVars>
          <dgm:chMax val="0"/>
          <dgm:chPref val="0"/>
          <dgm:bulletEnabled val="1"/>
        </dgm:presLayoutVars>
      </dgm:prSet>
      <dgm:spPr/>
    </dgm:pt>
    <dgm:pt modelId="{FFF227C9-5FBC-49C7-B6BF-DC1E5EEDEAD4}" type="pres">
      <dgm:prSet presAssocID="{38455467-9A75-43A1-B9B3-95B61BD350A7}" presName="tile3" presStyleLbl="node1" presStyleIdx="2" presStyleCnt="4"/>
      <dgm:spPr/>
    </dgm:pt>
    <dgm:pt modelId="{773782CC-9B98-4A7C-AD80-5EDF5F430D4B}" type="pres">
      <dgm:prSet presAssocID="{38455467-9A75-43A1-B9B3-95B61BD350A7}" presName="tile3text" presStyleLbl="node1" presStyleIdx="2" presStyleCnt="4">
        <dgm:presLayoutVars>
          <dgm:chMax val="0"/>
          <dgm:chPref val="0"/>
          <dgm:bulletEnabled val="1"/>
        </dgm:presLayoutVars>
      </dgm:prSet>
      <dgm:spPr/>
    </dgm:pt>
    <dgm:pt modelId="{7D7432B4-993E-4921-A680-B911C80583A1}" type="pres">
      <dgm:prSet presAssocID="{38455467-9A75-43A1-B9B3-95B61BD350A7}" presName="tile4" presStyleLbl="node1" presStyleIdx="3" presStyleCnt="4"/>
      <dgm:spPr/>
    </dgm:pt>
    <dgm:pt modelId="{6F0026E7-A075-4445-89F8-E1F55D2BDD17}" type="pres">
      <dgm:prSet presAssocID="{38455467-9A75-43A1-B9B3-95B61BD350A7}" presName="tile4text" presStyleLbl="node1" presStyleIdx="3" presStyleCnt="4">
        <dgm:presLayoutVars>
          <dgm:chMax val="0"/>
          <dgm:chPref val="0"/>
          <dgm:bulletEnabled val="1"/>
        </dgm:presLayoutVars>
      </dgm:prSet>
      <dgm:spPr/>
    </dgm:pt>
    <dgm:pt modelId="{14304297-7326-4642-9079-1640D7FF2F3B}" type="pres">
      <dgm:prSet presAssocID="{38455467-9A75-43A1-B9B3-95B61BD350A7}" presName="centerTile" presStyleLbl="fgShp" presStyleIdx="0" presStyleCnt="1">
        <dgm:presLayoutVars>
          <dgm:chMax val="0"/>
          <dgm:chPref val="0"/>
        </dgm:presLayoutVars>
      </dgm:prSet>
      <dgm:spPr/>
    </dgm:pt>
  </dgm:ptLst>
  <dgm:cxnLst>
    <dgm:cxn modelId="{B8F4071D-3086-4C2B-8842-DA60A8235AFB}" type="presOf" srcId="{8D03D9C5-53DD-4A73-8DF0-6C52D68E3CCB}" destId="{6F0026E7-A075-4445-89F8-E1F55D2BDD17}" srcOrd="1" destOrd="0" presId="urn:microsoft.com/office/officeart/2005/8/layout/matrix1"/>
    <dgm:cxn modelId="{A8335F20-394F-46D3-BC80-16B3810857DB}" srcId="{894FB848-C375-4E21-BB74-893BE6A06C1B}" destId="{B55BBF7E-C757-4FA1-9040-CBBC24E64B73}" srcOrd="1" destOrd="0" parTransId="{D85B18BF-CDE6-4639-BE01-9656B90478CE}" sibTransId="{57147EEC-37CB-483C-8578-A6AF8084EBF0}"/>
    <dgm:cxn modelId="{2105CD2B-94FD-467A-B3D7-B56F2D90134B}" type="presOf" srcId="{93A024BF-A466-4710-81FE-12DD64AB16A3}" destId="{9146D429-11FF-41F9-9D71-5DA1F15478BA}" srcOrd="0" destOrd="0" presId="urn:microsoft.com/office/officeart/2005/8/layout/matrix1"/>
    <dgm:cxn modelId="{4D8F773C-3C42-47DC-B273-BA4CB1C5BA15}" type="presOf" srcId="{5C736525-23C5-4F92-878D-6388ADB12B2E}" destId="{773782CC-9B98-4A7C-AD80-5EDF5F430D4B}" srcOrd="1" destOrd="0" presId="urn:microsoft.com/office/officeart/2005/8/layout/matrix1"/>
    <dgm:cxn modelId="{BA47B26C-2BC3-485C-BC6C-B89FA1C2D4E2}" type="presOf" srcId="{38455467-9A75-43A1-B9B3-95B61BD350A7}" destId="{7719746E-F8F3-4928-AF60-F1C0226912EA}" srcOrd="0" destOrd="0" presId="urn:microsoft.com/office/officeart/2005/8/layout/matrix1"/>
    <dgm:cxn modelId="{6912FB56-05BA-4235-B315-8E06444CC2FD}" srcId="{894FB848-C375-4E21-BB74-893BE6A06C1B}" destId="{93A024BF-A466-4710-81FE-12DD64AB16A3}" srcOrd="0" destOrd="0" parTransId="{1459EFB9-CCFC-4280-BCF8-3605394B2FEA}" sibTransId="{3B0D8652-8F1E-4B4B-8007-D121A735AFFB}"/>
    <dgm:cxn modelId="{D46DCD82-EB78-423A-B3F2-83991C87D9B6}" srcId="{894FB848-C375-4E21-BB74-893BE6A06C1B}" destId="{5C736525-23C5-4F92-878D-6388ADB12B2E}" srcOrd="2" destOrd="0" parTransId="{D7D395D5-30BA-4297-A7AF-0ECE57B8CD5E}" sibTransId="{72B77BF9-94DC-434C-AD0C-229AC275D67D}"/>
    <dgm:cxn modelId="{8F609690-428C-43F2-B5ED-2240E7AFCBBB}" srcId="{38455467-9A75-43A1-B9B3-95B61BD350A7}" destId="{894FB848-C375-4E21-BB74-893BE6A06C1B}" srcOrd="0" destOrd="0" parTransId="{EB676CF8-60D9-4788-AA7A-90A9D4E589FD}" sibTransId="{97CC4E1D-602E-4FE4-BB78-9048860433D6}"/>
    <dgm:cxn modelId="{8D5F31A3-38DA-4AB3-A39D-0876295E4A55}" type="presOf" srcId="{93A024BF-A466-4710-81FE-12DD64AB16A3}" destId="{53397930-1BFA-4660-B665-D4B43DF83CEE}" srcOrd="1" destOrd="0" presId="urn:microsoft.com/office/officeart/2005/8/layout/matrix1"/>
    <dgm:cxn modelId="{D0F86EB0-D1FC-49AB-8F08-D9052CF4570B}" type="presOf" srcId="{5C736525-23C5-4F92-878D-6388ADB12B2E}" destId="{FFF227C9-5FBC-49C7-B6BF-DC1E5EEDEAD4}" srcOrd="0" destOrd="0" presId="urn:microsoft.com/office/officeart/2005/8/layout/matrix1"/>
    <dgm:cxn modelId="{761F4EB1-60E7-4345-9ECA-5C502C461569}" type="presOf" srcId="{B55BBF7E-C757-4FA1-9040-CBBC24E64B73}" destId="{FD67225B-8EB7-4126-9013-B13667E6814A}" srcOrd="1" destOrd="0" presId="urn:microsoft.com/office/officeart/2005/8/layout/matrix1"/>
    <dgm:cxn modelId="{9D3BB2C6-F521-42EC-AF65-D23662AA3824}" type="presOf" srcId="{8D03D9C5-53DD-4A73-8DF0-6C52D68E3CCB}" destId="{7D7432B4-993E-4921-A680-B911C80583A1}" srcOrd="0" destOrd="0" presId="urn:microsoft.com/office/officeart/2005/8/layout/matrix1"/>
    <dgm:cxn modelId="{EF0964D7-CFDA-4811-B578-F26BCA956259}" type="presOf" srcId="{894FB848-C375-4E21-BB74-893BE6A06C1B}" destId="{14304297-7326-4642-9079-1640D7FF2F3B}" srcOrd="0" destOrd="0" presId="urn:microsoft.com/office/officeart/2005/8/layout/matrix1"/>
    <dgm:cxn modelId="{746D47EA-C67F-4853-906C-E0C9D09B31EC}" srcId="{894FB848-C375-4E21-BB74-893BE6A06C1B}" destId="{8D03D9C5-53DD-4A73-8DF0-6C52D68E3CCB}" srcOrd="3" destOrd="0" parTransId="{3D275C84-1531-4309-B0ED-172AB290BE92}" sibTransId="{8118C608-E8E7-4D3B-BF93-6AA93A9DCC9C}"/>
    <dgm:cxn modelId="{0047A3F5-D6F0-4DE5-A221-F0C037ED0C30}" type="presOf" srcId="{B55BBF7E-C757-4FA1-9040-CBBC24E64B73}" destId="{055D0782-A4E9-4892-9F8A-87AB6435423E}" srcOrd="0" destOrd="0" presId="urn:microsoft.com/office/officeart/2005/8/layout/matrix1"/>
    <dgm:cxn modelId="{6891D4A9-DBE8-4FBC-974B-726965463F98}" type="presParOf" srcId="{7719746E-F8F3-4928-AF60-F1C0226912EA}" destId="{72B4CF2D-B881-4448-AF22-80CBBFE06C00}" srcOrd="0" destOrd="0" presId="urn:microsoft.com/office/officeart/2005/8/layout/matrix1"/>
    <dgm:cxn modelId="{5D023563-7202-4E57-9AF6-2E757583C30D}" type="presParOf" srcId="{72B4CF2D-B881-4448-AF22-80CBBFE06C00}" destId="{9146D429-11FF-41F9-9D71-5DA1F15478BA}" srcOrd="0" destOrd="0" presId="urn:microsoft.com/office/officeart/2005/8/layout/matrix1"/>
    <dgm:cxn modelId="{AC4DDC97-1A05-45CA-A4E0-4A6293981BBB}" type="presParOf" srcId="{72B4CF2D-B881-4448-AF22-80CBBFE06C00}" destId="{53397930-1BFA-4660-B665-D4B43DF83CEE}" srcOrd="1" destOrd="0" presId="urn:microsoft.com/office/officeart/2005/8/layout/matrix1"/>
    <dgm:cxn modelId="{2923465F-2AB4-4BCA-8CEB-5D32FFFD988A}" type="presParOf" srcId="{72B4CF2D-B881-4448-AF22-80CBBFE06C00}" destId="{055D0782-A4E9-4892-9F8A-87AB6435423E}" srcOrd="2" destOrd="0" presId="urn:microsoft.com/office/officeart/2005/8/layout/matrix1"/>
    <dgm:cxn modelId="{DD0C1E07-85F8-418D-8907-FB20B3338092}" type="presParOf" srcId="{72B4CF2D-B881-4448-AF22-80CBBFE06C00}" destId="{FD67225B-8EB7-4126-9013-B13667E6814A}" srcOrd="3" destOrd="0" presId="urn:microsoft.com/office/officeart/2005/8/layout/matrix1"/>
    <dgm:cxn modelId="{4D1C9E4B-C190-4FA7-85EC-8B3E57D6026C}" type="presParOf" srcId="{72B4CF2D-B881-4448-AF22-80CBBFE06C00}" destId="{FFF227C9-5FBC-49C7-B6BF-DC1E5EEDEAD4}" srcOrd="4" destOrd="0" presId="urn:microsoft.com/office/officeart/2005/8/layout/matrix1"/>
    <dgm:cxn modelId="{04E76BA5-60F8-4434-892E-698D7F366B37}" type="presParOf" srcId="{72B4CF2D-B881-4448-AF22-80CBBFE06C00}" destId="{773782CC-9B98-4A7C-AD80-5EDF5F430D4B}" srcOrd="5" destOrd="0" presId="urn:microsoft.com/office/officeart/2005/8/layout/matrix1"/>
    <dgm:cxn modelId="{DB54C592-B1F7-47B9-AEAC-D1F5E7652DDF}" type="presParOf" srcId="{72B4CF2D-B881-4448-AF22-80CBBFE06C00}" destId="{7D7432B4-993E-4921-A680-B911C80583A1}" srcOrd="6" destOrd="0" presId="urn:microsoft.com/office/officeart/2005/8/layout/matrix1"/>
    <dgm:cxn modelId="{7CE971FF-C51C-4F36-AE6C-4AB152DE3DFB}" type="presParOf" srcId="{72B4CF2D-B881-4448-AF22-80CBBFE06C00}" destId="{6F0026E7-A075-4445-89F8-E1F55D2BDD17}" srcOrd="7" destOrd="0" presId="urn:microsoft.com/office/officeart/2005/8/layout/matrix1"/>
    <dgm:cxn modelId="{ABC05952-D0D8-43C4-8363-CB22E60DFD23}" type="presParOf" srcId="{7719746E-F8F3-4928-AF60-F1C0226912EA}" destId="{14304297-7326-4642-9079-1640D7FF2F3B}"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2BB892-40E4-4E06-B8E2-8BD2390530A4}"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B3DA317D-1848-47BE-B997-2DC073B39E47}">
      <dgm:prSet phldrT="[Text]" custT="1"/>
      <dgm:spPr>
        <a:solidFill>
          <a:srgbClr val="600060">
            <a:alpha val="81961"/>
          </a:srgbClr>
        </a:solidFill>
        <a:ln>
          <a:noFill/>
        </a:ln>
      </dgm:spPr>
      <dgm:t>
        <a:bodyPr/>
        <a:lstStyle/>
        <a:p>
          <a:r>
            <a:rPr lang="en-US" sz="3200" dirty="0">
              <a:latin typeface="Arial Narrow" panose="020B0606020202030204" pitchFamily="34" charset="0"/>
            </a:rPr>
            <a:t>Overlay Zones</a:t>
          </a:r>
        </a:p>
      </dgm:t>
    </dgm:pt>
    <dgm:pt modelId="{1E95DBA2-F535-4CB8-A1EF-20A30C52D532}" type="parTrans" cxnId="{04A4441E-B7B6-41F0-8020-A26824BAB591}">
      <dgm:prSet/>
      <dgm:spPr/>
      <dgm:t>
        <a:bodyPr/>
        <a:lstStyle/>
        <a:p>
          <a:endParaRPr lang="en-US" sz="1600">
            <a:latin typeface="Arial Narrow" panose="020B0606020202030204" pitchFamily="34" charset="0"/>
          </a:endParaRPr>
        </a:p>
      </dgm:t>
    </dgm:pt>
    <dgm:pt modelId="{4A9A2332-F4DD-4D00-9663-541D01D5DC18}" type="sibTrans" cxnId="{04A4441E-B7B6-41F0-8020-A26824BAB591}">
      <dgm:prSet/>
      <dgm:spPr/>
      <dgm:t>
        <a:bodyPr/>
        <a:lstStyle/>
        <a:p>
          <a:endParaRPr lang="en-US" sz="1600">
            <a:latin typeface="Arial Narrow" panose="020B0606020202030204" pitchFamily="34" charset="0"/>
          </a:endParaRPr>
        </a:p>
      </dgm:t>
    </dgm:pt>
    <dgm:pt modelId="{EB5C38AD-D29E-4DA6-95A0-3BAA9A439F07}">
      <dgm:prSet phldrT="[Text]" custT="1"/>
      <dgm:spPr>
        <a:solidFill>
          <a:schemeClr val="bg1">
            <a:alpha val="90000"/>
          </a:schemeClr>
        </a:solidFill>
        <a:ln>
          <a:solidFill>
            <a:srgbClr val="600060"/>
          </a:solidFill>
        </a:ln>
      </dgm:spPr>
      <dgm:t>
        <a:bodyPr anchor="ctr"/>
        <a:lstStyle/>
        <a:p>
          <a:r>
            <a:rPr lang="en-US" sz="2000" dirty="0">
              <a:solidFill>
                <a:schemeClr val="tx1"/>
              </a:solidFill>
              <a:latin typeface="Arial Narrow" panose="020B0606020202030204" pitchFamily="34" charset="0"/>
            </a:rPr>
            <a:t>Character, Historic, View Protections</a:t>
          </a:r>
        </a:p>
      </dgm:t>
    </dgm:pt>
    <dgm:pt modelId="{C8EDB251-C1C1-4CA8-94C3-2B3EFF64ED49}" type="parTrans" cxnId="{6BB3C2C0-C071-4034-95AE-AD7825623B57}">
      <dgm:prSet/>
      <dgm:spPr/>
      <dgm:t>
        <a:bodyPr/>
        <a:lstStyle/>
        <a:p>
          <a:endParaRPr lang="en-US" sz="1600">
            <a:latin typeface="Arial Narrow" panose="020B0606020202030204" pitchFamily="34" charset="0"/>
          </a:endParaRPr>
        </a:p>
      </dgm:t>
    </dgm:pt>
    <dgm:pt modelId="{1FB5ACC9-01E9-4B72-819F-5A2862E48B17}" type="sibTrans" cxnId="{6BB3C2C0-C071-4034-95AE-AD7825623B57}">
      <dgm:prSet/>
      <dgm:spPr/>
      <dgm:t>
        <a:bodyPr/>
        <a:lstStyle/>
        <a:p>
          <a:endParaRPr lang="en-US" sz="1600">
            <a:latin typeface="Arial Narrow" panose="020B0606020202030204" pitchFamily="34" charset="0"/>
          </a:endParaRPr>
        </a:p>
      </dgm:t>
    </dgm:pt>
    <dgm:pt modelId="{CDFD8ED2-4C7A-4A5B-97D1-772F738105A3}">
      <dgm:prSet phldrT="[Text]" custT="1"/>
      <dgm:spPr>
        <a:solidFill>
          <a:srgbClr val="610000">
            <a:alpha val="81961"/>
          </a:srgbClr>
        </a:solidFill>
        <a:ln>
          <a:noFill/>
        </a:ln>
      </dgm:spPr>
      <dgm:t>
        <a:bodyPr/>
        <a:lstStyle/>
        <a:p>
          <a:r>
            <a:rPr lang="en-US" sz="3200" dirty="0">
              <a:latin typeface="Arial Narrow" panose="020B0606020202030204" pitchFamily="34" charset="0"/>
            </a:rPr>
            <a:t>Context</a:t>
          </a:r>
          <a:endParaRPr lang="en-US" sz="2400" dirty="0">
            <a:latin typeface="Arial Narrow" panose="020B0606020202030204" pitchFamily="34" charset="0"/>
          </a:endParaRPr>
        </a:p>
      </dgm:t>
    </dgm:pt>
    <dgm:pt modelId="{AAB11BD2-46C8-4FD4-A88D-C69E52F89DDA}" type="parTrans" cxnId="{0401382E-E9C2-4FE0-AE02-EA31804CD935}">
      <dgm:prSet/>
      <dgm:spPr/>
      <dgm:t>
        <a:bodyPr/>
        <a:lstStyle/>
        <a:p>
          <a:endParaRPr lang="en-US" sz="1600">
            <a:latin typeface="Arial Narrow" panose="020B0606020202030204" pitchFamily="34" charset="0"/>
          </a:endParaRPr>
        </a:p>
      </dgm:t>
    </dgm:pt>
    <dgm:pt modelId="{E9D8CB72-2DBB-4D29-864A-C80D8F41D213}" type="sibTrans" cxnId="{0401382E-E9C2-4FE0-AE02-EA31804CD935}">
      <dgm:prSet/>
      <dgm:spPr/>
      <dgm:t>
        <a:bodyPr/>
        <a:lstStyle/>
        <a:p>
          <a:endParaRPr lang="en-US" sz="1600">
            <a:latin typeface="Arial Narrow" panose="020B0606020202030204" pitchFamily="34" charset="0"/>
          </a:endParaRPr>
        </a:p>
      </dgm:t>
    </dgm:pt>
    <dgm:pt modelId="{7D1511D7-23E6-45B1-9CA5-CF7BC22223A2}">
      <dgm:prSet phldrT="[Text]" custT="1"/>
      <dgm:spPr>
        <a:solidFill>
          <a:schemeClr val="bg1">
            <a:alpha val="90000"/>
          </a:schemeClr>
        </a:solidFill>
        <a:ln>
          <a:solidFill>
            <a:srgbClr val="F05E01"/>
          </a:solidFill>
        </a:ln>
      </dgm:spPr>
      <dgm:t>
        <a:bodyPr anchor="ctr"/>
        <a:lstStyle/>
        <a:p>
          <a:r>
            <a:rPr lang="en-US" sz="2000" dirty="0">
              <a:latin typeface="Arial Narrow" panose="020B0606020202030204" pitchFamily="34" charset="0"/>
            </a:rPr>
            <a:t>Incentives</a:t>
          </a:r>
        </a:p>
      </dgm:t>
    </dgm:pt>
    <dgm:pt modelId="{1543C3F7-E0BA-4B2F-9709-055F2F52C4F2}" type="parTrans" cxnId="{823AC4C4-C71E-4F45-9151-04C408ABB164}">
      <dgm:prSet/>
      <dgm:spPr/>
      <dgm:t>
        <a:bodyPr/>
        <a:lstStyle/>
        <a:p>
          <a:endParaRPr lang="en-US" sz="1600">
            <a:latin typeface="Arial Narrow" panose="020B0606020202030204" pitchFamily="34" charset="0"/>
          </a:endParaRPr>
        </a:p>
      </dgm:t>
    </dgm:pt>
    <dgm:pt modelId="{424276BC-51A8-46FA-ACAC-FEB78C389EAB}" type="sibTrans" cxnId="{823AC4C4-C71E-4F45-9151-04C408ABB164}">
      <dgm:prSet/>
      <dgm:spPr/>
      <dgm:t>
        <a:bodyPr/>
        <a:lstStyle/>
        <a:p>
          <a:endParaRPr lang="en-US" sz="1600">
            <a:latin typeface="Arial Narrow" panose="020B0606020202030204" pitchFamily="34" charset="0"/>
          </a:endParaRPr>
        </a:p>
      </dgm:t>
    </dgm:pt>
    <dgm:pt modelId="{D6DC28A7-0230-48DD-A01B-11F4A351D1EA}">
      <dgm:prSet phldrT="[Text]" custT="1"/>
      <dgm:spPr>
        <a:solidFill>
          <a:srgbClr val="2E9191"/>
        </a:solidFill>
        <a:ln>
          <a:noFill/>
        </a:ln>
      </dgm:spPr>
      <dgm:t>
        <a:bodyPr/>
        <a:lstStyle/>
        <a:p>
          <a:r>
            <a:rPr lang="en-US" sz="3200" dirty="0">
              <a:latin typeface="Arial Narrow" panose="020B0606020202030204" pitchFamily="34" charset="0"/>
            </a:rPr>
            <a:t>Zoning</a:t>
          </a:r>
          <a:endParaRPr lang="en-US" sz="2400" dirty="0">
            <a:latin typeface="Arial Narrow" panose="020B0606020202030204" pitchFamily="34" charset="0"/>
          </a:endParaRPr>
        </a:p>
      </dgm:t>
    </dgm:pt>
    <dgm:pt modelId="{134015DF-B5CB-4CF4-AFDA-1503184BA22F}" type="parTrans" cxnId="{D692F9EC-2495-40A1-9A86-A3DE8F1B3E1A}">
      <dgm:prSet/>
      <dgm:spPr/>
      <dgm:t>
        <a:bodyPr/>
        <a:lstStyle/>
        <a:p>
          <a:endParaRPr lang="en-US" sz="1600">
            <a:latin typeface="Arial Narrow" panose="020B0606020202030204" pitchFamily="34" charset="0"/>
          </a:endParaRPr>
        </a:p>
      </dgm:t>
    </dgm:pt>
    <dgm:pt modelId="{00FE6564-41C9-4D93-A0E7-BE6EBD1D678D}" type="sibTrans" cxnId="{D692F9EC-2495-40A1-9A86-A3DE8F1B3E1A}">
      <dgm:prSet/>
      <dgm:spPr/>
      <dgm:t>
        <a:bodyPr/>
        <a:lstStyle/>
        <a:p>
          <a:endParaRPr lang="en-US" sz="1600">
            <a:latin typeface="Arial Narrow" panose="020B0606020202030204" pitchFamily="34" charset="0"/>
          </a:endParaRPr>
        </a:p>
      </dgm:t>
    </dgm:pt>
    <dgm:pt modelId="{70C1C70D-2C97-4B86-8C20-238BC3838622}">
      <dgm:prSet phldrT="[Text]" custT="1"/>
      <dgm:spPr>
        <a:solidFill>
          <a:schemeClr val="bg1">
            <a:alpha val="90000"/>
          </a:schemeClr>
        </a:solidFill>
        <a:ln>
          <a:solidFill>
            <a:srgbClr val="2E9191"/>
          </a:solidFill>
        </a:ln>
      </dgm:spPr>
      <dgm:t>
        <a:bodyPr anchor="ctr"/>
        <a:lstStyle/>
        <a:p>
          <a:pPr>
            <a:spcAft>
              <a:spcPts val="0"/>
            </a:spcAft>
          </a:pPr>
          <a:r>
            <a:rPr lang="en-US" sz="2000" dirty="0">
              <a:latin typeface="Arial Narrow" panose="020B0606020202030204" pitchFamily="34" charset="0"/>
            </a:rPr>
            <a:t>Residential</a:t>
          </a:r>
        </a:p>
      </dgm:t>
    </dgm:pt>
    <dgm:pt modelId="{03EDE429-B55C-4026-B873-4BBDE6D89B4A}" type="parTrans" cxnId="{D0EB94FB-6F0E-4EEA-9180-AC84E37DCF5F}">
      <dgm:prSet/>
      <dgm:spPr/>
      <dgm:t>
        <a:bodyPr/>
        <a:lstStyle/>
        <a:p>
          <a:endParaRPr lang="en-US" sz="1600">
            <a:latin typeface="Arial Narrow" panose="020B0606020202030204" pitchFamily="34" charset="0"/>
          </a:endParaRPr>
        </a:p>
      </dgm:t>
    </dgm:pt>
    <dgm:pt modelId="{F6009A5D-E555-4292-A02E-55CCA50C010F}" type="sibTrans" cxnId="{D0EB94FB-6F0E-4EEA-9180-AC84E37DCF5F}">
      <dgm:prSet/>
      <dgm:spPr/>
      <dgm:t>
        <a:bodyPr/>
        <a:lstStyle/>
        <a:p>
          <a:endParaRPr lang="en-US" sz="1600">
            <a:latin typeface="Arial Narrow" panose="020B0606020202030204" pitchFamily="34" charset="0"/>
          </a:endParaRPr>
        </a:p>
      </dgm:t>
    </dgm:pt>
    <dgm:pt modelId="{F1A6BD54-E23F-4F79-9A5E-9E0F5127A661}">
      <dgm:prSet phldrT="[Text]" custT="1"/>
      <dgm:spPr>
        <a:solidFill>
          <a:schemeClr val="bg1">
            <a:alpha val="90000"/>
          </a:schemeClr>
        </a:solidFill>
        <a:ln>
          <a:solidFill>
            <a:srgbClr val="2E9191"/>
          </a:solidFill>
        </a:ln>
      </dgm:spPr>
      <dgm:t>
        <a:bodyPr anchor="ctr"/>
        <a:lstStyle/>
        <a:p>
          <a:pPr>
            <a:spcAft>
              <a:spcPts val="0"/>
            </a:spcAft>
          </a:pPr>
          <a:r>
            <a:rPr lang="en-US" sz="2000" dirty="0">
              <a:latin typeface="Arial Narrow" panose="020B0606020202030204" pitchFamily="34" charset="0"/>
            </a:rPr>
            <a:t>Mixed-use</a:t>
          </a:r>
        </a:p>
      </dgm:t>
    </dgm:pt>
    <dgm:pt modelId="{938FBFE1-4E62-4DB1-B6D0-299E9BB1A213}" type="parTrans" cxnId="{3A56F3A3-88D1-4476-B54F-EFE7A29DB24F}">
      <dgm:prSet/>
      <dgm:spPr/>
      <dgm:t>
        <a:bodyPr/>
        <a:lstStyle/>
        <a:p>
          <a:endParaRPr lang="en-US" sz="1600">
            <a:latin typeface="Arial Narrow" panose="020B0606020202030204" pitchFamily="34" charset="0"/>
          </a:endParaRPr>
        </a:p>
      </dgm:t>
    </dgm:pt>
    <dgm:pt modelId="{6B7E4012-4EEF-4B5B-BFBB-55726ABB706C}" type="sibTrans" cxnId="{3A56F3A3-88D1-4476-B54F-EFE7A29DB24F}">
      <dgm:prSet/>
      <dgm:spPr/>
      <dgm:t>
        <a:bodyPr/>
        <a:lstStyle/>
        <a:p>
          <a:endParaRPr lang="en-US" sz="1600">
            <a:latin typeface="Arial Narrow" panose="020B0606020202030204" pitchFamily="34" charset="0"/>
          </a:endParaRPr>
        </a:p>
      </dgm:t>
    </dgm:pt>
    <dgm:pt modelId="{3E527AD4-2B94-4AF7-8AB0-FB4DA6111FFC}">
      <dgm:prSet phldrT="[Text]" custT="1"/>
      <dgm:spPr>
        <a:solidFill>
          <a:schemeClr val="bg1">
            <a:alpha val="90000"/>
          </a:schemeClr>
        </a:solidFill>
        <a:ln>
          <a:solidFill>
            <a:srgbClr val="2E9191"/>
          </a:solidFill>
        </a:ln>
      </dgm:spPr>
      <dgm:t>
        <a:bodyPr anchor="ctr"/>
        <a:lstStyle/>
        <a:p>
          <a:pPr>
            <a:spcAft>
              <a:spcPts val="0"/>
            </a:spcAft>
          </a:pPr>
          <a:r>
            <a:rPr lang="en-US" sz="2000" dirty="0">
              <a:latin typeface="Arial Narrow" panose="020B0606020202030204" pitchFamily="34" charset="0"/>
            </a:rPr>
            <a:t>Non-residential</a:t>
          </a:r>
        </a:p>
      </dgm:t>
    </dgm:pt>
    <dgm:pt modelId="{A489F857-A0C2-41A3-BBF5-B546E259A695}" type="parTrans" cxnId="{C3C5307B-9EA8-44A8-A44B-606FA8D47C41}">
      <dgm:prSet/>
      <dgm:spPr/>
      <dgm:t>
        <a:bodyPr/>
        <a:lstStyle/>
        <a:p>
          <a:endParaRPr lang="en-US" sz="1600">
            <a:latin typeface="Arial Narrow" panose="020B0606020202030204" pitchFamily="34" charset="0"/>
          </a:endParaRPr>
        </a:p>
      </dgm:t>
    </dgm:pt>
    <dgm:pt modelId="{5FB0EB63-6A41-4979-913F-E9C8DBF69808}" type="sibTrans" cxnId="{C3C5307B-9EA8-44A8-A44B-606FA8D47C41}">
      <dgm:prSet/>
      <dgm:spPr/>
      <dgm:t>
        <a:bodyPr/>
        <a:lstStyle/>
        <a:p>
          <a:endParaRPr lang="en-US" sz="1600">
            <a:latin typeface="Arial Narrow" panose="020B0606020202030204" pitchFamily="34" charset="0"/>
          </a:endParaRPr>
        </a:p>
      </dgm:t>
    </dgm:pt>
    <dgm:pt modelId="{227F7F1C-9691-4B41-82ED-678200B2563C}">
      <dgm:prSet phldrT="[Text]" custT="1"/>
      <dgm:spPr>
        <a:solidFill>
          <a:schemeClr val="bg1"/>
        </a:solidFill>
        <a:ln>
          <a:solidFill>
            <a:srgbClr val="610000"/>
          </a:solidFill>
        </a:ln>
      </dgm:spPr>
      <dgm:t>
        <a:bodyPr anchor="ctr"/>
        <a:lstStyle/>
        <a:p>
          <a:r>
            <a:rPr lang="en-US" sz="2000" dirty="0">
              <a:latin typeface="Arial Narrow" panose="020B0606020202030204" pitchFamily="34" charset="0"/>
            </a:rPr>
            <a:t>Edge buffers</a:t>
          </a:r>
        </a:p>
      </dgm:t>
    </dgm:pt>
    <dgm:pt modelId="{AE941BE7-846A-4EFB-AE46-DEEF448B0EBC}" type="parTrans" cxnId="{DBE6D7E5-04DD-4942-A61D-988FF5FF92BE}">
      <dgm:prSet/>
      <dgm:spPr/>
      <dgm:t>
        <a:bodyPr/>
        <a:lstStyle/>
        <a:p>
          <a:endParaRPr lang="en-US" sz="1600"/>
        </a:p>
      </dgm:t>
    </dgm:pt>
    <dgm:pt modelId="{63FC01DD-2C05-4426-B39B-022CF827287E}" type="sibTrans" cxnId="{DBE6D7E5-04DD-4942-A61D-988FF5FF92BE}">
      <dgm:prSet/>
      <dgm:spPr/>
      <dgm:t>
        <a:bodyPr/>
        <a:lstStyle/>
        <a:p>
          <a:endParaRPr lang="en-US" sz="1600"/>
        </a:p>
      </dgm:t>
    </dgm:pt>
    <dgm:pt modelId="{B4447DED-F327-4632-8597-2B9BFA4D9138}">
      <dgm:prSet phldrT="[Text]" custT="1"/>
      <dgm:spPr>
        <a:solidFill>
          <a:srgbClr val="F05E01">
            <a:alpha val="81961"/>
          </a:srgbClr>
        </a:solidFill>
        <a:ln>
          <a:noFill/>
        </a:ln>
      </dgm:spPr>
      <dgm:t>
        <a:bodyPr/>
        <a:lstStyle/>
        <a:p>
          <a:r>
            <a:rPr lang="en-US" sz="3200" dirty="0">
              <a:latin typeface="Arial Narrow" panose="020B0606020202030204" pitchFamily="34" charset="0"/>
            </a:rPr>
            <a:t>Centers &amp;  Corridors</a:t>
          </a:r>
          <a:endParaRPr lang="en-US" sz="3200" dirty="0"/>
        </a:p>
      </dgm:t>
    </dgm:pt>
    <dgm:pt modelId="{0C56AE30-93B3-4DCF-BCBB-2652DFC20717}" type="parTrans" cxnId="{5D30CC9D-8963-4A0E-AEBF-33E5719E0213}">
      <dgm:prSet/>
      <dgm:spPr/>
      <dgm:t>
        <a:bodyPr/>
        <a:lstStyle/>
        <a:p>
          <a:endParaRPr lang="en-US" sz="1600"/>
        </a:p>
      </dgm:t>
    </dgm:pt>
    <dgm:pt modelId="{4CFB5B5D-5C39-487D-8C07-E407507C1A4B}" type="sibTrans" cxnId="{5D30CC9D-8963-4A0E-AEBF-33E5719E0213}">
      <dgm:prSet/>
      <dgm:spPr/>
      <dgm:t>
        <a:bodyPr/>
        <a:lstStyle/>
        <a:p>
          <a:endParaRPr lang="en-US" sz="1600"/>
        </a:p>
      </dgm:t>
    </dgm:pt>
    <dgm:pt modelId="{4030E1D8-00AF-4640-B09D-B16CDA847E67}">
      <dgm:prSet phldrT="[Text]" custT="1"/>
      <dgm:spPr>
        <a:solidFill>
          <a:schemeClr val="bg1"/>
        </a:solidFill>
        <a:ln>
          <a:solidFill>
            <a:srgbClr val="610000"/>
          </a:solidFill>
        </a:ln>
      </dgm:spPr>
      <dgm:t>
        <a:bodyPr anchor="ctr"/>
        <a:lstStyle/>
        <a:p>
          <a:r>
            <a:rPr lang="en-US" sz="2000" dirty="0">
              <a:latin typeface="Arial Narrow" panose="020B0606020202030204" pitchFamily="34" charset="0"/>
            </a:rPr>
            <a:t>Small-area &amp; Area of Consistency rules</a:t>
          </a:r>
        </a:p>
      </dgm:t>
    </dgm:pt>
    <dgm:pt modelId="{A8CA7F1D-1864-4351-B99C-173201ECEC39}" type="parTrans" cxnId="{41951E14-DFE4-4727-9EDA-430DEF434AE9}">
      <dgm:prSet/>
      <dgm:spPr/>
      <dgm:t>
        <a:bodyPr/>
        <a:lstStyle/>
        <a:p>
          <a:endParaRPr lang="en-US" sz="1600"/>
        </a:p>
      </dgm:t>
    </dgm:pt>
    <dgm:pt modelId="{1A8AFAE2-0F3D-4140-A687-A53735743516}" type="sibTrans" cxnId="{41951E14-DFE4-4727-9EDA-430DEF434AE9}">
      <dgm:prSet/>
      <dgm:spPr/>
      <dgm:t>
        <a:bodyPr/>
        <a:lstStyle/>
        <a:p>
          <a:endParaRPr lang="en-US" sz="1600"/>
        </a:p>
      </dgm:t>
    </dgm:pt>
    <dgm:pt modelId="{7BD25923-6441-4430-BDBB-CB7FBA76370C}">
      <dgm:prSet phldrT="[Text]" custT="1"/>
      <dgm:spPr>
        <a:solidFill>
          <a:schemeClr val="bg1"/>
        </a:solidFill>
        <a:ln>
          <a:solidFill>
            <a:srgbClr val="610000"/>
          </a:solidFill>
        </a:ln>
      </dgm:spPr>
      <dgm:t>
        <a:bodyPr anchor="ctr"/>
        <a:lstStyle/>
        <a:p>
          <a:r>
            <a:rPr lang="en-US" sz="2000" dirty="0">
              <a:latin typeface="Arial Narrow" panose="020B0606020202030204" pitchFamily="34" charset="0"/>
            </a:rPr>
            <a:t>Distance separations</a:t>
          </a:r>
        </a:p>
      </dgm:t>
    </dgm:pt>
    <dgm:pt modelId="{F7A62F58-B6F7-4FC1-9022-7AD08F9AC48B}" type="parTrans" cxnId="{0F8591B7-2466-4AF1-8FB8-5052651E71CA}">
      <dgm:prSet/>
      <dgm:spPr/>
      <dgm:t>
        <a:bodyPr/>
        <a:lstStyle/>
        <a:p>
          <a:endParaRPr lang="en-US" sz="1600"/>
        </a:p>
      </dgm:t>
    </dgm:pt>
    <dgm:pt modelId="{0EDDBD63-C550-4239-9AD1-8056BB1752F9}" type="sibTrans" cxnId="{0F8591B7-2466-4AF1-8FB8-5052651E71CA}">
      <dgm:prSet/>
      <dgm:spPr/>
      <dgm:t>
        <a:bodyPr/>
        <a:lstStyle/>
        <a:p>
          <a:endParaRPr lang="en-US" sz="1600"/>
        </a:p>
      </dgm:t>
    </dgm:pt>
    <dgm:pt modelId="{F981CFC3-58EA-4D6C-9733-56F0491C1500}">
      <dgm:prSet phldrT="[Text]" custT="1"/>
      <dgm:spPr>
        <a:solidFill>
          <a:schemeClr val="bg1"/>
        </a:solidFill>
        <a:ln>
          <a:solidFill>
            <a:srgbClr val="610000"/>
          </a:solidFill>
        </a:ln>
      </dgm:spPr>
      <dgm:t>
        <a:bodyPr anchor="ctr"/>
        <a:lstStyle/>
        <a:p>
          <a:r>
            <a:rPr lang="en-US" sz="2000" dirty="0">
              <a:latin typeface="Arial Narrow" panose="020B0606020202030204" pitchFamily="34" charset="0"/>
            </a:rPr>
            <a:t>Proximity to residential</a:t>
          </a:r>
        </a:p>
      </dgm:t>
    </dgm:pt>
    <dgm:pt modelId="{10600214-22A2-4FB1-A46A-A2DA19B04402}" type="parTrans" cxnId="{ABF76B4D-B827-4AB8-A770-50B7970307A6}">
      <dgm:prSet/>
      <dgm:spPr/>
      <dgm:t>
        <a:bodyPr/>
        <a:lstStyle/>
        <a:p>
          <a:endParaRPr lang="en-US" sz="1600"/>
        </a:p>
      </dgm:t>
    </dgm:pt>
    <dgm:pt modelId="{CD84104D-CAD4-46C9-97AD-A6E1D58AD255}" type="sibTrans" cxnId="{ABF76B4D-B827-4AB8-A770-50B7970307A6}">
      <dgm:prSet/>
      <dgm:spPr/>
      <dgm:t>
        <a:bodyPr/>
        <a:lstStyle/>
        <a:p>
          <a:endParaRPr lang="en-US" sz="1600"/>
        </a:p>
      </dgm:t>
    </dgm:pt>
    <dgm:pt modelId="{A5545C5D-5604-4499-B504-5D0D534E91FA}">
      <dgm:prSet phldrT="[Text]" custT="1"/>
      <dgm:spPr>
        <a:solidFill>
          <a:schemeClr val="bg1">
            <a:alpha val="90000"/>
          </a:schemeClr>
        </a:solidFill>
        <a:ln>
          <a:solidFill>
            <a:srgbClr val="2E9191"/>
          </a:solidFill>
        </a:ln>
      </dgm:spPr>
      <dgm:t>
        <a:bodyPr anchor="ctr"/>
        <a:lstStyle/>
        <a:p>
          <a:pPr>
            <a:spcAft>
              <a:spcPts val="0"/>
            </a:spcAft>
          </a:pPr>
          <a:r>
            <a:rPr lang="en-US" sz="2000" dirty="0">
              <a:latin typeface="Arial Narrow" panose="020B0606020202030204" pitchFamily="34" charset="0"/>
            </a:rPr>
            <a:t>Planned Development</a:t>
          </a:r>
        </a:p>
      </dgm:t>
    </dgm:pt>
    <dgm:pt modelId="{4B5B4096-44DA-4778-BD40-C4E0C451B7C6}" type="parTrans" cxnId="{3549FB38-D456-4E71-9403-6AF2A15EA336}">
      <dgm:prSet/>
      <dgm:spPr/>
      <dgm:t>
        <a:bodyPr/>
        <a:lstStyle/>
        <a:p>
          <a:endParaRPr lang="en-US" sz="1600"/>
        </a:p>
      </dgm:t>
    </dgm:pt>
    <dgm:pt modelId="{D8F0EB32-6003-454F-A485-569866A55A32}" type="sibTrans" cxnId="{3549FB38-D456-4E71-9403-6AF2A15EA336}">
      <dgm:prSet/>
      <dgm:spPr/>
      <dgm:t>
        <a:bodyPr/>
        <a:lstStyle/>
        <a:p>
          <a:endParaRPr lang="en-US" sz="1600"/>
        </a:p>
      </dgm:t>
    </dgm:pt>
    <dgm:pt modelId="{0FCCABE7-20F9-42ED-9D1A-EDEED3E00209}">
      <dgm:prSet phldrT="[Text]" custT="1"/>
      <dgm:spPr>
        <a:solidFill>
          <a:schemeClr val="bg1"/>
        </a:solidFill>
        <a:ln>
          <a:solidFill>
            <a:srgbClr val="610000"/>
          </a:solidFill>
        </a:ln>
      </dgm:spPr>
      <dgm:t>
        <a:bodyPr anchor="ctr"/>
        <a:lstStyle/>
        <a:p>
          <a:r>
            <a:rPr lang="en-US" sz="2000" dirty="0">
              <a:latin typeface="Arial Narrow" panose="020B0606020202030204" pitchFamily="34" charset="0"/>
            </a:rPr>
            <a:t>Development types</a:t>
          </a:r>
        </a:p>
      </dgm:t>
    </dgm:pt>
    <dgm:pt modelId="{478FBDE5-48AE-463C-8E01-470468FBD412}" type="parTrans" cxnId="{03FDCE18-CD76-4A82-AFB5-73E9F0DC36D7}">
      <dgm:prSet/>
      <dgm:spPr/>
      <dgm:t>
        <a:bodyPr/>
        <a:lstStyle/>
        <a:p>
          <a:endParaRPr lang="en-US"/>
        </a:p>
      </dgm:t>
    </dgm:pt>
    <dgm:pt modelId="{B02998B5-F979-4CB4-88A2-143658C273F2}" type="sibTrans" cxnId="{03FDCE18-CD76-4A82-AFB5-73E9F0DC36D7}">
      <dgm:prSet/>
      <dgm:spPr/>
      <dgm:t>
        <a:bodyPr/>
        <a:lstStyle/>
        <a:p>
          <a:endParaRPr lang="en-US"/>
        </a:p>
      </dgm:t>
    </dgm:pt>
    <dgm:pt modelId="{2C105D8D-4FBE-4AC5-8120-806403525C1F}">
      <dgm:prSet phldrT="[Text]" custT="1"/>
      <dgm:spPr>
        <a:solidFill>
          <a:schemeClr val="bg1"/>
        </a:solidFill>
        <a:ln>
          <a:solidFill>
            <a:srgbClr val="610000"/>
          </a:solidFill>
        </a:ln>
      </dgm:spPr>
      <dgm:t>
        <a:bodyPr anchor="ctr"/>
        <a:lstStyle/>
        <a:p>
          <a:r>
            <a:rPr lang="en-US" sz="2000" dirty="0">
              <a:latin typeface="Arial Narrow" panose="020B0606020202030204" pitchFamily="34" charset="0"/>
            </a:rPr>
            <a:t>Uses</a:t>
          </a:r>
        </a:p>
      </dgm:t>
    </dgm:pt>
    <dgm:pt modelId="{FA9714C8-D12D-4E31-90E8-B9CA7CFBBD80}" type="parTrans" cxnId="{CC501185-4D4B-402A-A81F-C6905D3652AC}">
      <dgm:prSet/>
      <dgm:spPr/>
      <dgm:t>
        <a:bodyPr/>
        <a:lstStyle/>
        <a:p>
          <a:endParaRPr lang="en-US"/>
        </a:p>
      </dgm:t>
    </dgm:pt>
    <dgm:pt modelId="{77382229-720E-4975-818E-DAD5BAF4D437}" type="sibTrans" cxnId="{CC501185-4D4B-402A-A81F-C6905D3652AC}">
      <dgm:prSet/>
      <dgm:spPr/>
      <dgm:t>
        <a:bodyPr/>
        <a:lstStyle/>
        <a:p>
          <a:endParaRPr lang="en-US"/>
        </a:p>
      </dgm:t>
    </dgm:pt>
    <dgm:pt modelId="{2996C66E-2280-45BF-ADB4-A08536A5F165}">
      <dgm:prSet phldrT="[Text]" custT="1"/>
      <dgm:spPr>
        <a:solidFill>
          <a:schemeClr val="bg1">
            <a:alpha val="90000"/>
          </a:schemeClr>
        </a:solidFill>
        <a:ln>
          <a:solidFill>
            <a:srgbClr val="F05E01"/>
          </a:solidFill>
        </a:ln>
      </dgm:spPr>
      <dgm:t>
        <a:bodyPr anchor="ctr"/>
        <a:lstStyle/>
        <a:p>
          <a:r>
            <a:rPr lang="en-US" sz="2000" dirty="0">
              <a:latin typeface="Arial Narrow" panose="020B0606020202030204" pitchFamily="34" charset="0"/>
            </a:rPr>
            <a:t>Building design standards</a:t>
          </a:r>
        </a:p>
      </dgm:t>
    </dgm:pt>
    <dgm:pt modelId="{FEEF6E3A-4691-4E0D-8D07-341F23762BAC}" type="parTrans" cxnId="{558BE5FA-EA53-40ED-B839-E3AC1CBD5D40}">
      <dgm:prSet/>
      <dgm:spPr/>
      <dgm:t>
        <a:bodyPr/>
        <a:lstStyle/>
        <a:p>
          <a:endParaRPr lang="en-US"/>
        </a:p>
      </dgm:t>
    </dgm:pt>
    <dgm:pt modelId="{D08F38AB-C942-4B2E-95E1-3F8982F0D0C2}" type="sibTrans" cxnId="{558BE5FA-EA53-40ED-B839-E3AC1CBD5D40}">
      <dgm:prSet/>
      <dgm:spPr/>
      <dgm:t>
        <a:bodyPr/>
        <a:lstStyle/>
        <a:p>
          <a:endParaRPr lang="en-US"/>
        </a:p>
      </dgm:t>
    </dgm:pt>
    <dgm:pt modelId="{B03196E0-E781-4FC7-A5E9-F6C40ECE839A}">
      <dgm:prSet phldrT="[Text]" custT="1"/>
      <dgm:spPr>
        <a:solidFill>
          <a:schemeClr val="bg1">
            <a:alpha val="90000"/>
          </a:schemeClr>
        </a:solidFill>
        <a:ln>
          <a:solidFill>
            <a:srgbClr val="F05E01"/>
          </a:solidFill>
        </a:ln>
      </dgm:spPr>
      <dgm:t>
        <a:bodyPr anchor="ctr"/>
        <a:lstStyle/>
        <a:p>
          <a:r>
            <a:rPr lang="en-US" sz="2000" dirty="0">
              <a:latin typeface="Arial Narrow" panose="020B0606020202030204" pitchFamily="34" charset="0"/>
            </a:rPr>
            <a:t>Edge buffers</a:t>
          </a:r>
        </a:p>
      </dgm:t>
    </dgm:pt>
    <dgm:pt modelId="{1490BD8C-A279-4EF4-A83D-18CFC875D79D}" type="parTrans" cxnId="{555F778F-82A5-4C9E-98B1-D2520BF50A1E}">
      <dgm:prSet/>
      <dgm:spPr/>
      <dgm:t>
        <a:bodyPr/>
        <a:lstStyle/>
        <a:p>
          <a:endParaRPr lang="en-US"/>
        </a:p>
      </dgm:t>
    </dgm:pt>
    <dgm:pt modelId="{4778F97D-1219-4641-8758-59AEE489FF90}" type="sibTrans" cxnId="{555F778F-82A5-4C9E-98B1-D2520BF50A1E}">
      <dgm:prSet/>
      <dgm:spPr/>
      <dgm:t>
        <a:bodyPr/>
        <a:lstStyle/>
        <a:p>
          <a:endParaRPr lang="en-US"/>
        </a:p>
      </dgm:t>
    </dgm:pt>
    <dgm:pt modelId="{ADA5FCCE-A210-491F-BD0E-0683FDF303E2}" type="pres">
      <dgm:prSet presAssocID="{AE2BB892-40E4-4E06-B8E2-8BD2390530A4}" presName="Name0" presStyleCnt="0">
        <dgm:presLayoutVars>
          <dgm:dir/>
          <dgm:animLvl val="lvl"/>
          <dgm:resizeHandles/>
        </dgm:presLayoutVars>
      </dgm:prSet>
      <dgm:spPr/>
    </dgm:pt>
    <dgm:pt modelId="{337AF081-9141-4DF1-B519-D8368362B446}" type="pres">
      <dgm:prSet presAssocID="{B3DA317D-1848-47BE-B997-2DC073B39E47}" presName="linNode" presStyleCnt="0"/>
      <dgm:spPr/>
    </dgm:pt>
    <dgm:pt modelId="{61F73227-A1E2-43E4-B03B-DE8F62751157}" type="pres">
      <dgm:prSet presAssocID="{B3DA317D-1848-47BE-B997-2DC073B39E47}" presName="parentShp" presStyleLbl="node1" presStyleIdx="0" presStyleCnt="4" custLinFactNeighborX="-6007">
        <dgm:presLayoutVars>
          <dgm:bulletEnabled val="1"/>
        </dgm:presLayoutVars>
      </dgm:prSet>
      <dgm:spPr/>
    </dgm:pt>
    <dgm:pt modelId="{9F396F3D-2C26-4EE8-95CE-701A6A5583BD}" type="pres">
      <dgm:prSet presAssocID="{B3DA317D-1848-47BE-B997-2DC073B39E47}" presName="childShp" presStyleLbl="bgAccFollowNode1" presStyleIdx="0" presStyleCnt="4" custScaleX="94412" custScaleY="88087" custLinFactNeighborX="3840">
        <dgm:presLayoutVars>
          <dgm:bulletEnabled val="1"/>
        </dgm:presLayoutVars>
      </dgm:prSet>
      <dgm:spPr>
        <a:prstGeom prst="roundRect">
          <a:avLst/>
        </a:prstGeom>
      </dgm:spPr>
    </dgm:pt>
    <dgm:pt modelId="{0E84C36C-3DD6-4F6F-A71E-A4B05F6745B5}" type="pres">
      <dgm:prSet presAssocID="{4A9A2332-F4DD-4D00-9663-541D01D5DC18}" presName="spacing" presStyleCnt="0"/>
      <dgm:spPr/>
    </dgm:pt>
    <dgm:pt modelId="{13D879B4-A3D6-4CF8-984D-DE430D84EDE4}" type="pres">
      <dgm:prSet presAssocID="{CDFD8ED2-4C7A-4A5B-97D1-772F738105A3}" presName="linNode" presStyleCnt="0"/>
      <dgm:spPr/>
    </dgm:pt>
    <dgm:pt modelId="{56E8D545-3920-484F-AC4F-133E3BA7598B}" type="pres">
      <dgm:prSet presAssocID="{CDFD8ED2-4C7A-4A5B-97D1-772F738105A3}" presName="parentShp" presStyleLbl="node1" presStyleIdx="1" presStyleCnt="4" custScaleY="195484" custLinFactNeighborX="-6674">
        <dgm:presLayoutVars>
          <dgm:bulletEnabled val="1"/>
        </dgm:presLayoutVars>
      </dgm:prSet>
      <dgm:spPr/>
    </dgm:pt>
    <dgm:pt modelId="{A93EE4DF-F0B4-4190-8FB0-B75FCEEFCE6A}" type="pres">
      <dgm:prSet presAssocID="{CDFD8ED2-4C7A-4A5B-97D1-772F738105A3}" presName="childShp" presStyleLbl="bgAccFollowNode1" presStyleIdx="1" presStyleCnt="4" custScaleX="95128" custScaleY="192073" custLinFactNeighborX="2962">
        <dgm:presLayoutVars>
          <dgm:bulletEnabled val="1"/>
        </dgm:presLayoutVars>
      </dgm:prSet>
      <dgm:spPr>
        <a:prstGeom prst="roundRect">
          <a:avLst/>
        </a:prstGeom>
      </dgm:spPr>
    </dgm:pt>
    <dgm:pt modelId="{1976A0BC-62D9-47A5-946A-A2DE236EB4CB}" type="pres">
      <dgm:prSet presAssocID="{E9D8CB72-2DBB-4D29-864A-C80D8F41D213}" presName="spacing" presStyleCnt="0"/>
      <dgm:spPr/>
    </dgm:pt>
    <dgm:pt modelId="{85BF5870-3AEE-489F-8E7A-0E91A9BF7088}" type="pres">
      <dgm:prSet presAssocID="{B4447DED-F327-4632-8597-2B9BFA4D9138}" presName="linNode" presStyleCnt="0"/>
      <dgm:spPr/>
    </dgm:pt>
    <dgm:pt modelId="{EAA10C2F-B7CD-4014-A54A-FB1A66BE3BC2}" type="pres">
      <dgm:prSet presAssocID="{B4447DED-F327-4632-8597-2B9BFA4D9138}" presName="parentShp" presStyleLbl="node1" presStyleIdx="2" presStyleCnt="4" custLinFactNeighborX="-6592">
        <dgm:presLayoutVars>
          <dgm:bulletEnabled val="1"/>
        </dgm:presLayoutVars>
      </dgm:prSet>
      <dgm:spPr/>
    </dgm:pt>
    <dgm:pt modelId="{9875930E-C9CD-4ADF-A001-DD0941D574DD}" type="pres">
      <dgm:prSet presAssocID="{B4447DED-F327-4632-8597-2B9BFA4D9138}" presName="childShp" presStyleLbl="bgAccFollowNode1" presStyleIdx="2" presStyleCnt="4" custScaleX="95128" custLinFactNeighborX="3773" custLinFactNeighborY="-980">
        <dgm:presLayoutVars>
          <dgm:bulletEnabled val="1"/>
        </dgm:presLayoutVars>
      </dgm:prSet>
      <dgm:spPr>
        <a:prstGeom prst="roundRect">
          <a:avLst/>
        </a:prstGeom>
      </dgm:spPr>
    </dgm:pt>
    <dgm:pt modelId="{068F7DF6-AA3E-4988-84A4-499F9F39DB9D}" type="pres">
      <dgm:prSet presAssocID="{4CFB5B5D-5C39-487D-8C07-E407507C1A4B}" presName="spacing" presStyleCnt="0"/>
      <dgm:spPr/>
    </dgm:pt>
    <dgm:pt modelId="{9D63C946-E0FA-49EC-BAB3-1EDD1C3C041A}" type="pres">
      <dgm:prSet presAssocID="{D6DC28A7-0230-48DD-A01B-11F4A351D1EA}" presName="linNode" presStyleCnt="0"/>
      <dgm:spPr/>
    </dgm:pt>
    <dgm:pt modelId="{A1877073-10AC-4228-8B67-B8177AD4751F}" type="pres">
      <dgm:prSet presAssocID="{D6DC28A7-0230-48DD-A01B-11F4A351D1EA}" presName="parentShp" presStyleLbl="node1" presStyleIdx="3" presStyleCnt="4" custScaleY="130487" custLinFactNeighborX="-6674">
        <dgm:presLayoutVars>
          <dgm:bulletEnabled val="1"/>
        </dgm:presLayoutVars>
      </dgm:prSet>
      <dgm:spPr/>
    </dgm:pt>
    <dgm:pt modelId="{E52727E0-2C6B-46C7-A8B3-DD12F7B0B5AB}" type="pres">
      <dgm:prSet presAssocID="{D6DC28A7-0230-48DD-A01B-11F4A351D1EA}" presName="childShp" presStyleLbl="bgAccFollowNode1" presStyleIdx="3" presStyleCnt="4" custScaleX="95128" custScaleY="119729" custLinFactNeighborX="3906">
        <dgm:presLayoutVars>
          <dgm:bulletEnabled val="1"/>
        </dgm:presLayoutVars>
      </dgm:prSet>
      <dgm:spPr>
        <a:prstGeom prst="roundRect">
          <a:avLst/>
        </a:prstGeom>
      </dgm:spPr>
    </dgm:pt>
  </dgm:ptLst>
  <dgm:cxnLst>
    <dgm:cxn modelId="{41951E14-DFE4-4727-9EDA-430DEF434AE9}" srcId="{CDFD8ED2-4C7A-4A5B-97D1-772F738105A3}" destId="{4030E1D8-00AF-4640-B09D-B16CDA847E67}" srcOrd="1" destOrd="0" parTransId="{A8CA7F1D-1864-4351-B99C-173201ECEC39}" sibTransId="{1A8AFAE2-0F3D-4140-A687-A53735743516}"/>
    <dgm:cxn modelId="{21168A17-2681-42BF-B103-4B4126A1B55C}" type="presOf" srcId="{3E527AD4-2B94-4AF7-8AB0-FB4DA6111FFC}" destId="{E52727E0-2C6B-46C7-A8B3-DD12F7B0B5AB}" srcOrd="0" destOrd="2" presId="urn:microsoft.com/office/officeart/2005/8/layout/vList6"/>
    <dgm:cxn modelId="{03FDCE18-CD76-4A82-AFB5-73E9F0DC36D7}" srcId="{CDFD8ED2-4C7A-4A5B-97D1-772F738105A3}" destId="{0FCCABE7-20F9-42ED-9D1A-EDEED3E00209}" srcOrd="5" destOrd="0" parTransId="{478FBDE5-48AE-463C-8E01-470468FBD412}" sibTransId="{B02998B5-F979-4CB4-88A2-143658C273F2}"/>
    <dgm:cxn modelId="{BBB67E19-5913-49C4-9887-6171780AAB54}" type="presOf" srcId="{2996C66E-2280-45BF-ADB4-A08536A5F165}" destId="{9875930E-C9CD-4ADF-A001-DD0941D574DD}" srcOrd="0" destOrd="1" presId="urn:microsoft.com/office/officeart/2005/8/layout/vList6"/>
    <dgm:cxn modelId="{B03C3E1A-D151-4FC6-BD3E-13910D42C32A}" type="presOf" srcId="{2C105D8D-4FBE-4AC5-8120-806403525C1F}" destId="{A93EE4DF-F0B4-4190-8FB0-B75FCEEFCE6A}" srcOrd="0" destOrd="4" presId="urn:microsoft.com/office/officeart/2005/8/layout/vList6"/>
    <dgm:cxn modelId="{04A4441E-B7B6-41F0-8020-A26824BAB591}" srcId="{AE2BB892-40E4-4E06-B8E2-8BD2390530A4}" destId="{B3DA317D-1848-47BE-B997-2DC073B39E47}" srcOrd="0" destOrd="0" parTransId="{1E95DBA2-F535-4CB8-A1EF-20A30C52D532}" sibTransId="{4A9A2332-F4DD-4D00-9663-541D01D5DC18}"/>
    <dgm:cxn modelId="{A27BDF20-7F4D-436D-916D-7CF9BC115885}" type="presOf" srcId="{D6DC28A7-0230-48DD-A01B-11F4A351D1EA}" destId="{A1877073-10AC-4228-8B67-B8177AD4751F}" srcOrd="0" destOrd="0" presId="urn:microsoft.com/office/officeart/2005/8/layout/vList6"/>
    <dgm:cxn modelId="{0401382E-E9C2-4FE0-AE02-EA31804CD935}" srcId="{AE2BB892-40E4-4E06-B8E2-8BD2390530A4}" destId="{CDFD8ED2-4C7A-4A5B-97D1-772F738105A3}" srcOrd="1" destOrd="0" parTransId="{AAB11BD2-46C8-4FD4-A88D-C69E52F89DDA}" sibTransId="{E9D8CB72-2DBB-4D29-864A-C80D8F41D213}"/>
    <dgm:cxn modelId="{9EB14831-9516-4FD7-BBC4-0326C217ABE1}" type="presOf" srcId="{AE2BB892-40E4-4E06-B8E2-8BD2390530A4}" destId="{ADA5FCCE-A210-491F-BD0E-0683FDF303E2}" srcOrd="0" destOrd="0" presId="urn:microsoft.com/office/officeart/2005/8/layout/vList6"/>
    <dgm:cxn modelId="{3549FB38-D456-4E71-9403-6AF2A15EA336}" srcId="{D6DC28A7-0230-48DD-A01B-11F4A351D1EA}" destId="{A5545C5D-5604-4499-B504-5D0D534E91FA}" srcOrd="3" destOrd="0" parTransId="{4B5B4096-44DA-4778-BD40-C4E0C451B7C6}" sibTransId="{D8F0EB32-6003-454F-A485-569866A55A32}"/>
    <dgm:cxn modelId="{45177F43-5D55-4574-8438-10D93213084A}" type="presOf" srcId="{B3DA317D-1848-47BE-B997-2DC073B39E47}" destId="{61F73227-A1E2-43E4-B03B-DE8F62751157}" srcOrd="0" destOrd="0" presId="urn:microsoft.com/office/officeart/2005/8/layout/vList6"/>
    <dgm:cxn modelId="{ABF76B4D-B827-4AB8-A770-50B7970307A6}" srcId="{CDFD8ED2-4C7A-4A5B-97D1-772F738105A3}" destId="{F981CFC3-58EA-4D6C-9733-56F0491C1500}" srcOrd="3" destOrd="0" parTransId="{10600214-22A2-4FB1-A46A-A2DA19B04402}" sibTransId="{CD84104D-CAD4-46C9-97AD-A6E1D58AD255}"/>
    <dgm:cxn modelId="{351F0F72-4892-408E-A852-C1D5958D85AC}" type="presOf" srcId="{7BD25923-6441-4430-BDBB-CB7FBA76370C}" destId="{A93EE4DF-F0B4-4190-8FB0-B75FCEEFCE6A}" srcOrd="0" destOrd="2" presId="urn:microsoft.com/office/officeart/2005/8/layout/vList6"/>
    <dgm:cxn modelId="{6CF37056-08C6-4308-9C17-58D7B2DB8C19}" type="presOf" srcId="{B03196E0-E781-4FC7-A5E9-F6C40ECE839A}" destId="{9875930E-C9CD-4ADF-A001-DD0941D574DD}" srcOrd="0" destOrd="2" presId="urn:microsoft.com/office/officeart/2005/8/layout/vList6"/>
    <dgm:cxn modelId="{0D178177-5DCB-47C5-A5AA-77D407873FBE}" type="presOf" srcId="{227F7F1C-9691-4B41-82ED-678200B2563C}" destId="{A93EE4DF-F0B4-4190-8FB0-B75FCEEFCE6A}" srcOrd="0" destOrd="0" presId="urn:microsoft.com/office/officeart/2005/8/layout/vList6"/>
    <dgm:cxn modelId="{C3C5307B-9EA8-44A8-A44B-606FA8D47C41}" srcId="{D6DC28A7-0230-48DD-A01B-11F4A351D1EA}" destId="{3E527AD4-2B94-4AF7-8AB0-FB4DA6111FFC}" srcOrd="2" destOrd="0" parTransId="{A489F857-A0C2-41A3-BBF5-B546E259A695}" sibTransId="{5FB0EB63-6A41-4979-913F-E9C8DBF69808}"/>
    <dgm:cxn modelId="{1535737D-2C66-4F0D-A088-34632B4BF4BB}" type="presOf" srcId="{70C1C70D-2C97-4B86-8C20-238BC3838622}" destId="{E52727E0-2C6B-46C7-A8B3-DD12F7B0B5AB}" srcOrd="0" destOrd="0" presId="urn:microsoft.com/office/officeart/2005/8/layout/vList6"/>
    <dgm:cxn modelId="{CC501185-4D4B-402A-A81F-C6905D3652AC}" srcId="{CDFD8ED2-4C7A-4A5B-97D1-772F738105A3}" destId="{2C105D8D-4FBE-4AC5-8120-806403525C1F}" srcOrd="4" destOrd="0" parTransId="{FA9714C8-D12D-4E31-90E8-B9CA7CFBBD80}" sibTransId="{77382229-720E-4975-818E-DAD5BAF4D437}"/>
    <dgm:cxn modelId="{555F778F-82A5-4C9E-98B1-D2520BF50A1E}" srcId="{B4447DED-F327-4632-8597-2B9BFA4D9138}" destId="{B03196E0-E781-4FC7-A5E9-F6C40ECE839A}" srcOrd="2" destOrd="0" parTransId="{1490BD8C-A279-4EF4-A83D-18CFC875D79D}" sibTransId="{4778F97D-1219-4641-8758-59AEE489FF90}"/>
    <dgm:cxn modelId="{CC407597-E69A-4AA1-8A24-609565667467}" type="presOf" srcId="{A5545C5D-5604-4499-B504-5D0D534E91FA}" destId="{E52727E0-2C6B-46C7-A8B3-DD12F7B0B5AB}" srcOrd="0" destOrd="3" presId="urn:microsoft.com/office/officeart/2005/8/layout/vList6"/>
    <dgm:cxn modelId="{5D30CC9D-8963-4A0E-AEBF-33E5719E0213}" srcId="{AE2BB892-40E4-4E06-B8E2-8BD2390530A4}" destId="{B4447DED-F327-4632-8597-2B9BFA4D9138}" srcOrd="2" destOrd="0" parTransId="{0C56AE30-93B3-4DCF-BCBB-2652DFC20717}" sibTransId="{4CFB5B5D-5C39-487D-8C07-E407507C1A4B}"/>
    <dgm:cxn modelId="{3A56F3A3-88D1-4476-B54F-EFE7A29DB24F}" srcId="{D6DC28A7-0230-48DD-A01B-11F4A351D1EA}" destId="{F1A6BD54-E23F-4F79-9A5E-9E0F5127A661}" srcOrd="1" destOrd="0" parTransId="{938FBFE1-4E62-4DB1-B6D0-299E9BB1A213}" sibTransId="{6B7E4012-4EEF-4B5B-BFBB-55726ABB706C}"/>
    <dgm:cxn modelId="{F299CAA4-5701-431D-BAE2-8B84E5C3C575}" type="presOf" srcId="{B4447DED-F327-4632-8597-2B9BFA4D9138}" destId="{EAA10C2F-B7CD-4014-A54A-FB1A66BE3BC2}" srcOrd="0" destOrd="0" presId="urn:microsoft.com/office/officeart/2005/8/layout/vList6"/>
    <dgm:cxn modelId="{0F8591B7-2466-4AF1-8FB8-5052651E71CA}" srcId="{CDFD8ED2-4C7A-4A5B-97D1-772F738105A3}" destId="{7BD25923-6441-4430-BDBB-CB7FBA76370C}" srcOrd="2" destOrd="0" parTransId="{F7A62F58-B6F7-4FC1-9022-7AD08F9AC48B}" sibTransId="{0EDDBD63-C550-4239-9AD1-8056BB1752F9}"/>
    <dgm:cxn modelId="{6BB3C2C0-C071-4034-95AE-AD7825623B57}" srcId="{B3DA317D-1848-47BE-B997-2DC073B39E47}" destId="{EB5C38AD-D29E-4DA6-95A0-3BAA9A439F07}" srcOrd="0" destOrd="0" parTransId="{C8EDB251-C1C1-4CA8-94C3-2B3EFF64ED49}" sibTransId="{1FB5ACC9-01E9-4B72-819F-5A2862E48B17}"/>
    <dgm:cxn modelId="{823AC4C4-C71E-4F45-9151-04C408ABB164}" srcId="{B4447DED-F327-4632-8597-2B9BFA4D9138}" destId="{7D1511D7-23E6-45B1-9CA5-CF7BC22223A2}" srcOrd="0" destOrd="0" parTransId="{1543C3F7-E0BA-4B2F-9709-055F2F52C4F2}" sibTransId="{424276BC-51A8-46FA-ACAC-FEB78C389EAB}"/>
    <dgm:cxn modelId="{8245D2C7-6D7E-40ED-BC8F-84F92642D0FF}" type="presOf" srcId="{CDFD8ED2-4C7A-4A5B-97D1-772F738105A3}" destId="{56E8D545-3920-484F-AC4F-133E3BA7598B}" srcOrd="0" destOrd="0" presId="urn:microsoft.com/office/officeart/2005/8/layout/vList6"/>
    <dgm:cxn modelId="{58F46ACD-5B8E-4EF8-86AA-B23798321298}" type="presOf" srcId="{7D1511D7-23E6-45B1-9CA5-CF7BC22223A2}" destId="{9875930E-C9CD-4ADF-A001-DD0941D574DD}" srcOrd="0" destOrd="0" presId="urn:microsoft.com/office/officeart/2005/8/layout/vList6"/>
    <dgm:cxn modelId="{49EFCDD5-0C95-4102-9555-49C27E73E480}" type="presOf" srcId="{4030E1D8-00AF-4640-B09D-B16CDA847E67}" destId="{A93EE4DF-F0B4-4190-8FB0-B75FCEEFCE6A}" srcOrd="0" destOrd="1" presId="urn:microsoft.com/office/officeart/2005/8/layout/vList6"/>
    <dgm:cxn modelId="{DBE6D7E5-04DD-4942-A61D-988FF5FF92BE}" srcId="{CDFD8ED2-4C7A-4A5B-97D1-772F738105A3}" destId="{227F7F1C-9691-4B41-82ED-678200B2563C}" srcOrd="0" destOrd="0" parTransId="{AE941BE7-846A-4EFB-AE46-DEEF448B0EBC}" sibTransId="{63FC01DD-2C05-4426-B39B-022CF827287E}"/>
    <dgm:cxn modelId="{D692F9EC-2495-40A1-9A86-A3DE8F1B3E1A}" srcId="{AE2BB892-40E4-4E06-B8E2-8BD2390530A4}" destId="{D6DC28A7-0230-48DD-A01B-11F4A351D1EA}" srcOrd="3" destOrd="0" parTransId="{134015DF-B5CB-4CF4-AFDA-1503184BA22F}" sibTransId="{00FE6564-41C9-4D93-A0E7-BE6EBD1D678D}"/>
    <dgm:cxn modelId="{EADF56F2-585A-44F1-A9E0-DC53BE3A9CE6}" type="presOf" srcId="{F1A6BD54-E23F-4F79-9A5E-9E0F5127A661}" destId="{E52727E0-2C6B-46C7-A8B3-DD12F7B0B5AB}" srcOrd="0" destOrd="1" presId="urn:microsoft.com/office/officeart/2005/8/layout/vList6"/>
    <dgm:cxn modelId="{2432F6F8-6E44-4724-8A9E-FCAC2EDF23B3}" type="presOf" srcId="{EB5C38AD-D29E-4DA6-95A0-3BAA9A439F07}" destId="{9F396F3D-2C26-4EE8-95CE-701A6A5583BD}" srcOrd="0" destOrd="0" presId="urn:microsoft.com/office/officeart/2005/8/layout/vList6"/>
    <dgm:cxn modelId="{6AB0A9FA-7200-4C12-AB65-6D38288BC107}" type="presOf" srcId="{0FCCABE7-20F9-42ED-9D1A-EDEED3E00209}" destId="{A93EE4DF-F0B4-4190-8FB0-B75FCEEFCE6A}" srcOrd="0" destOrd="5" presId="urn:microsoft.com/office/officeart/2005/8/layout/vList6"/>
    <dgm:cxn modelId="{558BE5FA-EA53-40ED-B839-E3AC1CBD5D40}" srcId="{B4447DED-F327-4632-8597-2B9BFA4D9138}" destId="{2996C66E-2280-45BF-ADB4-A08536A5F165}" srcOrd="1" destOrd="0" parTransId="{FEEF6E3A-4691-4E0D-8D07-341F23762BAC}" sibTransId="{D08F38AB-C942-4B2E-95E1-3F8982F0D0C2}"/>
    <dgm:cxn modelId="{D0EB94FB-6F0E-4EEA-9180-AC84E37DCF5F}" srcId="{D6DC28A7-0230-48DD-A01B-11F4A351D1EA}" destId="{70C1C70D-2C97-4B86-8C20-238BC3838622}" srcOrd="0" destOrd="0" parTransId="{03EDE429-B55C-4026-B873-4BBDE6D89B4A}" sibTransId="{F6009A5D-E555-4292-A02E-55CCA50C010F}"/>
    <dgm:cxn modelId="{8220D8FD-473B-41BA-A228-39BE2B530263}" type="presOf" srcId="{F981CFC3-58EA-4D6C-9733-56F0491C1500}" destId="{A93EE4DF-F0B4-4190-8FB0-B75FCEEFCE6A}" srcOrd="0" destOrd="3" presId="urn:microsoft.com/office/officeart/2005/8/layout/vList6"/>
    <dgm:cxn modelId="{1D80DB9C-B33A-4D58-96D5-B2E8A833A572}" type="presParOf" srcId="{ADA5FCCE-A210-491F-BD0E-0683FDF303E2}" destId="{337AF081-9141-4DF1-B519-D8368362B446}" srcOrd="0" destOrd="0" presId="urn:microsoft.com/office/officeart/2005/8/layout/vList6"/>
    <dgm:cxn modelId="{9FFD0887-7F0B-47DB-9A40-5D68B52F7179}" type="presParOf" srcId="{337AF081-9141-4DF1-B519-D8368362B446}" destId="{61F73227-A1E2-43E4-B03B-DE8F62751157}" srcOrd="0" destOrd="0" presId="urn:microsoft.com/office/officeart/2005/8/layout/vList6"/>
    <dgm:cxn modelId="{3BDE852B-CD20-4561-A354-80BCEDB7195D}" type="presParOf" srcId="{337AF081-9141-4DF1-B519-D8368362B446}" destId="{9F396F3D-2C26-4EE8-95CE-701A6A5583BD}" srcOrd="1" destOrd="0" presId="urn:microsoft.com/office/officeart/2005/8/layout/vList6"/>
    <dgm:cxn modelId="{A7925EC4-6E71-430C-831B-767ADF85FCA6}" type="presParOf" srcId="{ADA5FCCE-A210-491F-BD0E-0683FDF303E2}" destId="{0E84C36C-3DD6-4F6F-A71E-A4B05F6745B5}" srcOrd="1" destOrd="0" presId="urn:microsoft.com/office/officeart/2005/8/layout/vList6"/>
    <dgm:cxn modelId="{876176B9-A829-4757-94F5-E8C7C30A76FE}" type="presParOf" srcId="{ADA5FCCE-A210-491F-BD0E-0683FDF303E2}" destId="{13D879B4-A3D6-4CF8-984D-DE430D84EDE4}" srcOrd="2" destOrd="0" presId="urn:microsoft.com/office/officeart/2005/8/layout/vList6"/>
    <dgm:cxn modelId="{903F5FC9-38C7-403A-9B72-B3F7F330C076}" type="presParOf" srcId="{13D879B4-A3D6-4CF8-984D-DE430D84EDE4}" destId="{56E8D545-3920-484F-AC4F-133E3BA7598B}" srcOrd="0" destOrd="0" presId="urn:microsoft.com/office/officeart/2005/8/layout/vList6"/>
    <dgm:cxn modelId="{A047DE15-3E2A-4033-9E04-F8B585D1D761}" type="presParOf" srcId="{13D879B4-A3D6-4CF8-984D-DE430D84EDE4}" destId="{A93EE4DF-F0B4-4190-8FB0-B75FCEEFCE6A}" srcOrd="1" destOrd="0" presId="urn:microsoft.com/office/officeart/2005/8/layout/vList6"/>
    <dgm:cxn modelId="{3E3BA7F5-1FF6-4FD0-8EB8-1F57BAA2F7DC}" type="presParOf" srcId="{ADA5FCCE-A210-491F-BD0E-0683FDF303E2}" destId="{1976A0BC-62D9-47A5-946A-A2DE236EB4CB}" srcOrd="3" destOrd="0" presId="urn:microsoft.com/office/officeart/2005/8/layout/vList6"/>
    <dgm:cxn modelId="{CB4EBBCC-EEEE-48FD-AAA3-B4D959793B84}" type="presParOf" srcId="{ADA5FCCE-A210-491F-BD0E-0683FDF303E2}" destId="{85BF5870-3AEE-489F-8E7A-0E91A9BF7088}" srcOrd="4" destOrd="0" presId="urn:microsoft.com/office/officeart/2005/8/layout/vList6"/>
    <dgm:cxn modelId="{20F463FB-FF92-4ABC-A178-0A551BF75D8F}" type="presParOf" srcId="{85BF5870-3AEE-489F-8E7A-0E91A9BF7088}" destId="{EAA10C2F-B7CD-4014-A54A-FB1A66BE3BC2}" srcOrd="0" destOrd="0" presId="urn:microsoft.com/office/officeart/2005/8/layout/vList6"/>
    <dgm:cxn modelId="{3ABEF355-FCC2-4428-9013-801D30B59C89}" type="presParOf" srcId="{85BF5870-3AEE-489F-8E7A-0E91A9BF7088}" destId="{9875930E-C9CD-4ADF-A001-DD0941D574DD}" srcOrd="1" destOrd="0" presId="urn:microsoft.com/office/officeart/2005/8/layout/vList6"/>
    <dgm:cxn modelId="{2AE43728-A256-411B-8637-6F5FFE398063}" type="presParOf" srcId="{ADA5FCCE-A210-491F-BD0E-0683FDF303E2}" destId="{068F7DF6-AA3E-4988-84A4-499F9F39DB9D}" srcOrd="5" destOrd="0" presId="urn:microsoft.com/office/officeart/2005/8/layout/vList6"/>
    <dgm:cxn modelId="{3A4A5AA6-9523-455D-83CF-AA64FB820202}" type="presParOf" srcId="{ADA5FCCE-A210-491F-BD0E-0683FDF303E2}" destId="{9D63C946-E0FA-49EC-BAB3-1EDD1C3C041A}" srcOrd="6" destOrd="0" presId="urn:microsoft.com/office/officeart/2005/8/layout/vList6"/>
    <dgm:cxn modelId="{C5C1E554-ECF1-40AD-8493-920A6C4D4B78}" type="presParOf" srcId="{9D63C946-E0FA-49EC-BAB3-1EDD1C3C041A}" destId="{A1877073-10AC-4228-8B67-B8177AD4751F}" srcOrd="0" destOrd="0" presId="urn:microsoft.com/office/officeart/2005/8/layout/vList6"/>
    <dgm:cxn modelId="{B5A79F7E-58EF-40CD-B452-8434F52F557B}" type="presParOf" srcId="{9D63C946-E0FA-49EC-BAB3-1EDD1C3C041A}" destId="{E52727E0-2C6B-46C7-A8B3-DD12F7B0B5AB}"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46D429-11FF-41F9-9D71-5DA1F15478BA}">
      <dsp:nvSpPr>
        <dsp:cNvPr id="0" name=""/>
        <dsp:cNvSpPr/>
      </dsp:nvSpPr>
      <dsp:spPr>
        <a:xfrm rot="16200000">
          <a:off x="342168" y="-342168"/>
          <a:ext cx="2406369" cy="3090707"/>
        </a:xfrm>
        <a:prstGeom prst="round1Rect">
          <a:avLst/>
        </a:prstGeom>
        <a:solidFill>
          <a:srgbClr val="003C5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Arial" panose="020B0604020202020204" pitchFamily="34" charset="0"/>
              <a:cs typeface="Arial" panose="020B0604020202020204" pitchFamily="34" charset="0"/>
            </a:rPr>
            <a:t>A</a:t>
          </a:r>
          <a:endParaRPr lang="en-US" sz="3200" kern="1200" dirty="0">
            <a:latin typeface="Arial" panose="020B0604020202020204" pitchFamily="34" charset="0"/>
            <a:cs typeface="Arial" panose="020B0604020202020204" pitchFamily="34" charset="0"/>
          </a:endParaRPr>
        </a:p>
        <a:p>
          <a:pPr marL="0" lvl="0" indent="0" algn="ctr" defTabSz="16002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Administration</a:t>
          </a:r>
        </a:p>
      </dsp:txBody>
      <dsp:txXfrm rot="5400000">
        <a:off x="0" y="0"/>
        <a:ext cx="3090707" cy="1804777"/>
      </dsp:txXfrm>
    </dsp:sp>
    <dsp:sp modelId="{055D0782-A4E9-4892-9F8A-87AB6435423E}">
      <dsp:nvSpPr>
        <dsp:cNvPr id="0" name=""/>
        <dsp:cNvSpPr/>
      </dsp:nvSpPr>
      <dsp:spPr>
        <a:xfrm>
          <a:off x="3090707" y="0"/>
          <a:ext cx="3090707" cy="2406369"/>
        </a:xfrm>
        <a:prstGeom prst="round1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B</a:t>
          </a:r>
        </a:p>
        <a:p>
          <a:pPr marL="0" lvl="0" indent="0" algn="ctr" defTabSz="14224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Building Safety</a:t>
          </a:r>
        </a:p>
      </dsp:txBody>
      <dsp:txXfrm>
        <a:off x="3090707" y="0"/>
        <a:ext cx="3090707" cy="1804777"/>
      </dsp:txXfrm>
    </dsp:sp>
    <dsp:sp modelId="{FFF227C9-5FBC-49C7-B6BF-DC1E5EEDEAD4}">
      <dsp:nvSpPr>
        <dsp:cNvPr id="0" name=""/>
        <dsp:cNvSpPr/>
      </dsp:nvSpPr>
      <dsp:spPr>
        <a:xfrm rot="10800000">
          <a:off x="0" y="2406369"/>
          <a:ext cx="3090707" cy="2406369"/>
        </a:xfrm>
        <a:prstGeom prst="round1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Arial" panose="020B0604020202020204" pitchFamily="34" charset="0"/>
              <a:cs typeface="Arial" panose="020B0604020202020204" pitchFamily="34" charset="0"/>
            </a:rPr>
            <a:t>C</a:t>
          </a:r>
        </a:p>
        <a:p>
          <a:pPr marL="0" lvl="0" indent="0" algn="ctr" defTabSz="16002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Code Enforcement</a:t>
          </a:r>
        </a:p>
      </dsp:txBody>
      <dsp:txXfrm rot="10800000">
        <a:off x="0" y="3007961"/>
        <a:ext cx="3090707" cy="1804777"/>
      </dsp:txXfrm>
    </dsp:sp>
    <dsp:sp modelId="{7D7432B4-993E-4921-A680-B911C80583A1}">
      <dsp:nvSpPr>
        <dsp:cNvPr id="0" name=""/>
        <dsp:cNvSpPr/>
      </dsp:nvSpPr>
      <dsp:spPr>
        <a:xfrm rot="5400000">
          <a:off x="3432876" y="2064200"/>
          <a:ext cx="2406369" cy="3090707"/>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D</a:t>
          </a:r>
        </a:p>
        <a:p>
          <a:pPr marL="0" lvl="0" indent="0" algn="ctr" defTabSz="14224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Development Review Services</a:t>
          </a:r>
        </a:p>
      </dsp:txBody>
      <dsp:txXfrm rot="-5400000">
        <a:off x="3090707" y="3007961"/>
        <a:ext cx="3090707" cy="1804777"/>
      </dsp:txXfrm>
    </dsp:sp>
    <dsp:sp modelId="{14304297-7326-4642-9079-1640D7FF2F3B}">
      <dsp:nvSpPr>
        <dsp:cNvPr id="0" name=""/>
        <dsp:cNvSpPr/>
      </dsp:nvSpPr>
      <dsp:spPr>
        <a:xfrm>
          <a:off x="2163495" y="1804777"/>
          <a:ext cx="1854424" cy="1203184"/>
        </a:xfrm>
        <a:prstGeom prst="roundRect">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Planning*</a:t>
          </a:r>
        </a:p>
      </dsp:txBody>
      <dsp:txXfrm>
        <a:off x="2222230" y="1863512"/>
        <a:ext cx="1736954" cy="10857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396F3D-2C26-4EE8-95CE-701A6A5583BD}">
      <dsp:nvSpPr>
        <dsp:cNvPr id="0" name=""/>
        <dsp:cNvSpPr/>
      </dsp:nvSpPr>
      <dsp:spPr>
        <a:xfrm>
          <a:off x="3142602" y="60582"/>
          <a:ext cx="4119642" cy="856333"/>
        </a:xfrm>
        <a:prstGeom prst="roundRect">
          <a:avLst/>
        </a:prstGeom>
        <a:solidFill>
          <a:schemeClr val="bg1">
            <a:alpha val="90000"/>
          </a:schemeClr>
        </a:solidFill>
        <a:ln w="25400" cap="flat" cmpd="sng" algn="ctr">
          <a:solidFill>
            <a:srgbClr val="600060"/>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solidFill>
                <a:schemeClr val="tx1"/>
              </a:solidFill>
              <a:latin typeface="Arial Narrow" panose="020B0606020202030204" pitchFamily="34" charset="0"/>
            </a:rPr>
            <a:t>Character, Historic, View Protections</a:t>
          </a:r>
        </a:p>
      </dsp:txBody>
      <dsp:txXfrm>
        <a:off x="3184405" y="102385"/>
        <a:ext cx="4036036" cy="772727"/>
      </dsp:txXfrm>
    </dsp:sp>
    <dsp:sp modelId="{61F73227-A1E2-43E4-B03B-DE8F62751157}">
      <dsp:nvSpPr>
        <dsp:cNvPr id="0" name=""/>
        <dsp:cNvSpPr/>
      </dsp:nvSpPr>
      <dsp:spPr>
        <a:xfrm>
          <a:off x="0" y="2676"/>
          <a:ext cx="2908982" cy="972145"/>
        </a:xfrm>
        <a:prstGeom prst="roundRect">
          <a:avLst/>
        </a:prstGeom>
        <a:solidFill>
          <a:srgbClr val="600060">
            <a:alpha val="81961"/>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ial Narrow" panose="020B0606020202030204" pitchFamily="34" charset="0"/>
            </a:rPr>
            <a:t>Overlay Zones</a:t>
          </a:r>
        </a:p>
      </dsp:txBody>
      <dsp:txXfrm>
        <a:off x="47456" y="50132"/>
        <a:ext cx="2814070" cy="877233"/>
      </dsp:txXfrm>
    </dsp:sp>
    <dsp:sp modelId="{A93EE4DF-F0B4-4190-8FB0-B75FCEEFCE6A}">
      <dsp:nvSpPr>
        <dsp:cNvPr id="0" name=""/>
        <dsp:cNvSpPr/>
      </dsp:nvSpPr>
      <dsp:spPr>
        <a:xfrm>
          <a:off x="3101962" y="1088616"/>
          <a:ext cx="4146830" cy="1867228"/>
        </a:xfrm>
        <a:prstGeom prst="roundRect">
          <a:avLst/>
        </a:prstGeom>
        <a:solidFill>
          <a:schemeClr val="bg1"/>
        </a:solidFill>
        <a:ln w="25400" cap="flat" cmpd="sng" algn="ctr">
          <a:solidFill>
            <a:srgbClr val="61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Arial Narrow" panose="020B0606020202030204" pitchFamily="34" charset="0"/>
            </a:rPr>
            <a:t>Edge buffers</a:t>
          </a:r>
        </a:p>
        <a:p>
          <a:pPr marL="228600" lvl="1" indent="-228600" algn="l" defTabSz="889000">
            <a:lnSpc>
              <a:spcPct val="90000"/>
            </a:lnSpc>
            <a:spcBef>
              <a:spcPct val="0"/>
            </a:spcBef>
            <a:spcAft>
              <a:spcPct val="15000"/>
            </a:spcAft>
            <a:buChar char="•"/>
          </a:pPr>
          <a:r>
            <a:rPr lang="en-US" sz="2000" kern="1200" dirty="0">
              <a:latin typeface="Arial Narrow" panose="020B0606020202030204" pitchFamily="34" charset="0"/>
            </a:rPr>
            <a:t>Small-area &amp; Area of Consistency rules</a:t>
          </a:r>
        </a:p>
        <a:p>
          <a:pPr marL="228600" lvl="1" indent="-228600" algn="l" defTabSz="889000">
            <a:lnSpc>
              <a:spcPct val="90000"/>
            </a:lnSpc>
            <a:spcBef>
              <a:spcPct val="0"/>
            </a:spcBef>
            <a:spcAft>
              <a:spcPct val="15000"/>
            </a:spcAft>
            <a:buChar char="•"/>
          </a:pPr>
          <a:r>
            <a:rPr lang="en-US" sz="2000" kern="1200" dirty="0">
              <a:latin typeface="Arial Narrow" panose="020B0606020202030204" pitchFamily="34" charset="0"/>
            </a:rPr>
            <a:t>Distance separations</a:t>
          </a:r>
        </a:p>
        <a:p>
          <a:pPr marL="228600" lvl="1" indent="-228600" algn="l" defTabSz="889000">
            <a:lnSpc>
              <a:spcPct val="90000"/>
            </a:lnSpc>
            <a:spcBef>
              <a:spcPct val="0"/>
            </a:spcBef>
            <a:spcAft>
              <a:spcPct val="15000"/>
            </a:spcAft>
            <a:buChar char="•"/>
          </a:pPr>
          <a:r>
            <a:rPr lang="en-US" sz="2000" kern="1200" dirty="0">
              <a:latin typeface="Arial Narrow" panose="020B0606020202030204" pitchFamily="34" charset="0"/>
            </a:rPr>
            <a:t>Proximity to residential</a:t>
          </a:r>
        </a:p>
        <a:p>
          <a:pPr marL="228600" lvl="1" indent="-228600" algn="l" defTabSz="889000">
            <a:lnSpc>
              <a:spcPct val="90000"/>
            </a:lnSpc>
            <a:spcBef>
              <a:spcPct val="0"/>
            </a:spcBef>
            <a:spcAft>
              <a:spcPct val="15000"/>
            </a:spcAft>
            <a:buChar char="•"/>
          </a:pPr>
          <a:r>
            <a:rPr lang="en-US" sz="2000" kern="1200" dirty="0">
              <a:latin typeface="Arial Narrow" panose="020B0606020202030204" pitchFamily="34" charset="0"/>
            </a:rPr>
            <a:t>Uses</a:t>
          </a:r>
        </a:p>
        <a:p>
          <a:pPr marL="228600" lvl="1" indent="-228600" algn="l" defTabSz="889000">
            <a:lnSpc>
              <a:spcPct val="90000"/>
            </a:lnSpc>
            <a:spcBef>
              <a:spcPct val="0"/>
            </a:spcBef>
            <a:spcAft>
              <a:spcPct val="15000"/>
            </a:spcAft>
            <a:buChar char="•"/>
          </a:pPr>
          <a:r>
            <a:rPr lang="en-US" sz="2000" kern="1200" dirty="0">
              <a:latin typeface="Arial Narrow" panose="020B0606020202030204" pitchFamily="34" charset="0"/>
            </a:rPr>
            <a:t>Development types</a:t>
          </a:r>
        </a:p>
      </dsp:txBody>
      <dsp:txXfrm>
        <a:off x="3193113" y="1179767"/>
        <a:ext cx="3964528" cy="1684926"/>
      </dsp:txXfrm>
    </dsp:sp>
    <dsp:sp modelId="{56E8D545-3920-484F-AC4F-133E3BA7598B}">
      <dsp:nvSpPr>
        <dsp:cNvPr id="0" name=""/>
        <dsp:cNvSpPr/>
      </dsp:nvSpPr>
      <dsp:spPr>
        <a:xfrm>
          <a:off x="0" y="1072036"/>
          <a:ext cx="2906141" cy="1900388"/>
        </a:xfrm>
        <a:prstGeom prst="roundRect">
          <a:avLst/>
        </a:prstGeom>
        <a:solidFill>
          <a:srgbClr val="610000">
            <a:alpha val="81961"/>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ial Narrow" panose="020B0606020202030204" pitchFamily="34" charset="0"/>
            </a:rPr>
            <a:t>Context</a:t>
          </a:r>
          <a:endParaRPr lang="en-US" sz="2400" kern="1200" dirty="0">
            <a:latin typeface="Arial Narrow" panose="020B0606020202030204" pitchFamily="34" charset="0"/>
          </a:endParaRPr>
        </a:p>
      </dsp:txBody>
      <dsp:txXfrm>
        <a:off x="92769" y="1164805"/>
        <a:ext cx="2720603" cy="1714850"/>
      </dsp:txXfrm>
    </dsp:sp>
    <dsp:sp modelId="{9875930E-C9CD-4ADF-A001-DD0941D574DD}">
      <dsp:nvSpPr>
        <dsp:cNvPr id="0" name=""/>
        <dsp:cNvSpPr/>
      </dsp:nvSpPr>
      <dsp:spPr>
        <a:xfrm>
          <a:off x="3121570" y="3060112"/>
          <a:ext cx="4150884" cy="972145"/>
        </a:xfrm>
        <a:prstGeom prst="roundRect">
          <a:avLst/>
        </a:prstGeom>
        <a:solidFill>
          <a:schemeClr val="bg1">
            <a:alpha val="90000"/>
          </a:schemeClr>
        </a:solidFill>
        <a:ln w="25400" cap="flat" cmpd="sng" algn="ctr">
          <a:solidFill>
            <a:srgbClr val="F05E01"/>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Arial Narrow" panose="020B0606020202030204" pitchFamily="34" charset="0"/>
            </a:rPr>
            <a:t>Incentives</a:t>
          </a:r>
        </a:p>
        <a:p>
          <a:pPr marL="228600" lvl="1" indent="-228600" algn="l" defTabSz="889000">
            <a:lnSpc>
              <a:spcPct val="90000"/>
            </a:lnSpc>
            <a:spcBef>
              <a:spcPct val="0"/>
            </a:spcBef>
            <a:spcAft>
              <a:spcPct val="15000"/>
            </a:spcAft>
            <a:buChar char="•"/>
          </a:pPr>
          <a:r>
            <a:rPr lang="en-US" sz="2000" kern="1200" dirty="0">
              <a:latin typeface="Arial Narrow" panose="020B0606020202030204" pitchFamily="34" charset="0"/>
            </a:rPr>
            <a:t>Building design standards</a:t>
          </a:r>
        </a:p>
        <a:p>
          <a:pPr marL="228600" lvl="1" indent="-228600" algn="l" defTabSz="889000">
            <a:lnSpc>
              <a:spcPct val="90000"/>
            </a:lnSpc>
            <a:spcBef>
              <a:spcPct val="0"/>
            </a:spcBef>
            <a:spcAft>
              <a:spcPct val="15000"/>
            </a:spcAft>
            <a:buChar char="•"/>
          </a:pPr>
          <a:r>
            <a:rPr lang="en-US" sz="2000" kern="1200" dirty="0">
              <a:latin typeface="Arial Narrow" panose="020B0606020202030204" pitchFamily="34" charset="0"/>
            </a:rPr>
            <a:t>Edge buffers</a:t>
          </a:r>
        </a:p>
      </dsp:txBody>
      <dsp:txXfrm>
        <a:off x="3169026" y="3107568"/>
        <a:ext cx="4055972" cy="877233"/>
      </dsp:txXfrm>
    </dsp:sp>
    <dsp:sp modelId="{EAA10C2F-B7CD-4014-A54A-FB1A66BE3BC2}">
      <dsp:nvSpPr>
        <dsp:cNvPr id="0" name=""/>
        <dsp:cNvSpPr/>
      </dsp:nvSpPr>
      <dsp:spPr>
        <a:xfrm>
          <a:off x="0" y="3069639"/>
          <a:ext cx="2908982" cy="972145"/>
        </a:xfrm>
        <a:prstGeom prst="roundRect">
          <a:avLst/>
        </a:prstGeom>
        <a:solidFill>
          <a:srgbClr val="F05E01">
            <a:alpha val="81961"/>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ial Narrow" panose="020B0606020202030204" pitchFamily="34" charset="0"/>
            </a:rPr>
            <a:t>Centers &amp;  Corridors</a:t>
          </a:r>
          <a:endParaRPr lang="en-US" sz="3200" kern="1200" dirty="0"/>
        </a:p>
      </dsp:txBody>
      <dsp:txXfrm>
        <a:off x="47456" y="3117095"/>
        <a:ext cx="2814070" cy="877233"/>
      </dsp:txXfrm>
    </dsp:sp>
    <dsp:sp modelId="{E52727E0-2C6B-46C7-A8B3-DD12F7B0B5AB}">
      <dsp:nvSpPr>
        <dsp:cNvPr id="0" name=""/>
        <dsp:cNvSpPr/>
      </dsp:nvSpPr>
      <dsp:spPr>
        <a:xfrm>
          <a:off x="3125624" y="4191291"/>
          <a:ext cx="4146830" cy="1163939"/>
        </a:xfrm>
        <a:prstGeom prst="roundRect">
          <a:avLst/>
        </a:prstGeom>
        <a:solidFill>
          <a:schemeClr val="bg1">
            <a:alpha val="90000"/>
          </a:schemeClr>
        </a:solidFill>
        <a:ln w="25400" cap="flat" cmpd="sng" algn="ctr">
          <a:solidFill>
            <a:srgbClr val="2E9191"/>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l" defTabSz="889000">
            <a:lnSpc>
              <a:spcPct val="90000"/>
            </a:lnSpc>
            <a:spcBef>
              <a:spcPct val="0"/>
            </a:spcBef>
            <a:spcAft>
              <a:spcPts val="0"/>
            </a:spcAft>
            <a:buChar char="•"/>
          </a:pPr>
          <a:r>
            <a:rPr lang="en-US" sz="2000" kern="1200" dirty="0">
              <a:latin typeface="Arial Narrow" panose="020B0606020202030204" pitchFamily="34" charset="0"/>
            </a:rPr>
            <a:t>Residential</a:t>
          </a:r>
        </a:p>
        <a:p>
          <a:pPr marL="228600" lvl="1" indent="-228600" algn="l" defTabSz="889000">
            <a:lnSpc>
              <a:spcPct val="90000"/>
            </a:lnSpc>
            <a:spcBef>
              <a:spcPct val="0"/>
            </a:spcBef>
            <a:spcAft>
              <a:spcPts val="0"/>
            </a:spcAft>
            <a:buChar char="•"/>
          </a:pPr>
          <a:r>
            <a:rPr lang="en-US" sz="2000" kern="1200" dirty="0">
              <a:latin typeface="Arial Narrow" panose="020B0606020202030204" pitchFamily="34" charset="0"/>
            </a:rPr>
            <a:t>Mixed-use</a:t>
          </a:r>
        </a:p>
        <a:p>
          <a:pPr marL="228600" lvl="1" indent="-228600" algn="l" defTabSz="889000">
            <a:lnSpc>
              <a:spcPct val="90000"/>
            </a:lnSpc>
            <a:spcBef>
              <a:spcPct val="0"/>
            </a:spcBef>
            <a:spcAft>
              <a:spcPts val="0"/>
            </a:spcAft>
            <a:buChar char="•"/>
          </a:pPr>
          <a:r>
            <a:rPr lang="en-US" sz="2000" kern="1200" dirty="0">
              <a:latin typeface="Arial Narrow" panose="020B0606020202030204" pitchFamily="34" charset="0"/>
            </a:rPr>
            <a:t>Non-residential</a:t>
          </a:r>
        </a:p>
        <a:p>
          <a:pPr marL="228600" lvl="1" indent="-228600" algn="l" defTabSz="889000">
            <a:lnSpc>
              <a:spcPct val="90000"/>
            </a:lnSpc>
            <a:spcBef>
              <a:spcPct val="0"/>
            </a:spcBef>
            <a:spcAft>
              <a:spcPts val="0"/>
            </a:spcAft>
            <a:buChar char="•"/>
          </a:pPr>
          <a:r>
            <a:rPr lang="en-US" sz="2000" kern="1200" dirty="0">
              <a:latin typeface="Arial Narrow" panose="020B0606020202030204" pitchFamily="34" charset="0"/>
            </a:rPr>
            <a:t>Planned Development</a:t>
          </a:r>
        </a:p>
      </dsp:txBody>
      <dsp:txXfrm>
        <a:off x="3182443" y="4248110"/>
        <a:ext cx="4033192" cy="1050301"/>
      </dsp:txXfrm>
    </dsp:sp>
    <dsp:sp modelId="{A1877073-10AC-4228-8B67-B8177AD4751F}">
      <dsp:nvSpPr>
        <dsp:cNvPr id="0" name=""/>
        <dsp:cNvSpPr/>
      </dsp:nvSpPr>
      <dsp:spPr>
        <a:xfrm>
          <a:off x="0" y="4138999"/>
          <a:ext cx="2906141" cy="1268523"/>
        </a:xfrm>
        <a:prstGeom prst="roundRect">
          <a:avLst/>
        </a:prstGeom>
        <a:solidFill>
          <a:srgbClr val="2E919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ial Narrow" panose="020B0606020202030204" pitchFamily="34" charset="0"/>
            </a:rPr>
            <a:t>Zoning</a:t>
          </a:r>
          <a:endParaRPr lang="en-US" sz="2400" kern="1200" dirty="0">
            <a:latin typeface="Arial Narrow" panose="020B0606020202030204" pitchFamily="34" charset="0"/>
          </a:endParaRPr>
        </a:p>
      </dsp:txBody>
      <dsp:txXfrm>
        <a:off x="61924" y="4200923"/>
        <a:ext cx="2782293" cy="1144675"/>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43979" cy="466716"/>
          </a:xfrm>
          <a:prstGeom prst="rect">
            <a:avLst/>
          </a:prstGeom>
        </p:spPr>
        <p:txBody>
          <a:bodyPr vert="horz" lIns="91440" tIns="45720" rIns="91440" bIns="45720" rtlCol="0"/>
          <a:lstStyle>
            <a:lvl1pPr algn="l">
              <a:defRPr sz="1200"/>
            </a:lvl1pPr>
          </a:lstStyle>
          <a:p>
            <a:r>
              <a:rPr lang="en-US"/>
              <a:t>Shared Active Transportation Programs</a:t>
            </a:r>
          </a:p>
        </p:txBody>
      </p:sp>
      <p:sp>
        <p:nvSpPr>
          <p:cNvPr id="3" name="Date Placeholder 2"/>
          <p:cNvSpPr>
            <a:spLocks noGrp="1"/>
          </p:cNvSpPr>
          <p:nvPr>
            <p:ph type="dt" sz="quarter" idx="1"/>
          </p:nvPr>
        </p:nvSpPr>
        <p:spPr>
          <a:xfrm>
            <a:off x="3977532" y="0"/>
            <a:ext cx="3043979" cy="466716"/>
          </a:xfrm>
          <a:prstGeom prst="rect">
            <a:avLst/>
          </a:prstGeom>
        </p:spPr>
        <p:txBody>
          <a:bodyPr vert="horz" lIns="91440" tIns="45720" rIns="91440" bIns="45720" rtlCol="0"/>
          <a:lstStyle>
            <a:lvl1pPr algn="r">
              <a:defRPr sz="1200"/>
            </a:lvl1pPr>
          </a:lstStyle>
          <a:p>
            <a:fld id="{F7B776D1-7EF6-4085-994E-CE3094F3FA3B}" type="datetime3">
              <a:rPr lang="en-US" smtClean="0"/>
              <a:t>20 April 2026</a:t>
            </a:fld>
            <a:endParaRPr lang="en-US"/>
          </a:p>
        </p:txBody>
      </p:sp>
      <p:sp>
        <p:nvSpPr>
          <p:cNvPr id="4" name="Footer Placeholder 3"/>
          <p:cNvSpPr>
            <a:spLocks noGrp="1"/>
          </p:cNvSpPr>
          <p:nvPr>
            <p:ph type="ftr" sz="quarter" idx="2"/>
          </p:nvPr>
        </p:nvSpPr>
        <p:spPr>
          <a:xfrm>
            <a:off x="2" y="8842384"/>
            <a:ext cx="3043979" cy="466716"/>
          </a:xfrm>
          <a:prstGeom prst="rect">
            <a:avLst/>
          </a:prstGeom>
        </p:spPr>
        <p:txBody>
          <a:bodyPr vert="horz" lIns="91440" tIns="45720" rIns="91440" bIns="45720" rtlCol="0" anchor="b"/>
          <a:lstStyle>
            <a:lvl1pPr algn="l">
              <a:defRPr sz="1200"/>
            </a:lvl1pPr>
          </a:lstStyle>
          <a:p>
            <a:r>
              <a:rPr lang="en-US"/>
              <a:t>CABQ Planning</a:t>
            </a:r>
          </a:p>
        </p:txBody>
      </p:sp>
      <p:sp>
        <p:nvSpPr>
          <p:cNvPr id="5" name="Slide Number Placeholder 4"/>
          <p:cNvSpPr>
            <a:spLocks noGrp="1"/>
          </p:cNvSpPr>
          <p:nvPr>
            <p:ph type="sldNum" sz="quarter" idx="3"/>
          </p:nvPr>
        </p:nvSpPr>
        <p:spPr>
          <a:xfrm>
            <a:off x="3977532" y="8842384"/>
            <a:ext cx="3043979" cy="466716"/>
          </a:xfrm>
          <a:prstGeom prst="rect">
            <a:avLst/>
          </a:prstGeom>
        </p:spPr>
        <p:txBody>
          <a:bodyPr vert="horz" lIns="91440" tIns="45720" rIns="91440" bIns="45720" rtlCol="0" anchor="b"/>
          <a:lstStyle>
            <a:lvl1pPr algn="r">
              <a:defRPr sz="1200"/>
            </a:lvl1pPr>
          </a:lstStyle>
          <a:p>
            <a:fld id="{7C3BAE80-9311-41A4-A343-0B363CABF0FE}" type="slidenum">
              <a:rPr lang="en-US" smtClean="0"/>
              <a:t>‹#›</a:t>
            </a:fld>
            <a:endParaRPr lang="en-US"/>
          </a:p>
        </p:txBody>
      </p:sp>
    </p:spTree>
    <p:extLst>
      <p:ext uri="{BB962C8B-B14F-4D97-AF65-F5344CB8AC3E}">
        <p14:creationId xmlns:p14="http://schemas.microsoft.com/office/powerpoint/2010/main" val="1608429349"/>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616" tIns="46808" rIns="93616" bIns="46808" rtlCol="0"/>
          <a:lstStyle>
            <a:lvl1pPr algn="l">
              <a:defRPr sz="1200"/>
            </a:lvl1pPr>
          </a:lstStyle>
          <a:p>
            <a:r>
              <a:rPr lang="en-US"/>
              <a:t>Shared Active Transportation Programs</a:t>
            </a:r>
          </a:p>
        </p:txBody>
      </p:sp>
      <p:sp>
        <p:nvSpPr>
          <p:cNvPr id="3" name="Date Placeholder 2"/>
          <p:cNvSpPr>
            <a:spLocks noGrp="1"/>
          </p:cNvSpPr>
          <p:nvPr>
            <p:ph type="dt" idx="1"/>
          </p:nvPr>
        </p:nvSpPr>
        <p:spPr>
          <a:xfrm>
            <a:off x="3978132" y="0"/>
            <a:ext cx="3043343" cy="467072"/>
          </a:xfrm>
          <a:prstGeom prst="rect">
            <a:avLst/>
          </a:prstGeom>
        </p:spPr>
        <p:txBody>
          <a:bodyPr vert="horz" lIns="93616" tIns="46808" rIns="93616" bIns="46808" rtlCol="0"/>
          <a:lstStyle>
            <a:lvl1pPr algn="r">
              <a:defRPr sz="1200"/>
            </a:lvl1pPr>
          </a:lstStyle>
          <a:p>
            <a:fld id="{2350A30E-C4C6-4453-9B49-9BB0DE85763D}" type="datetime3">
              <a:rPr lang="en-US" smtClean="0"/>
              <a:t>20 April 2026</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616" tIns="46808" rIns="93616" bIns="46808" rtlCol="0" anchor="ctr"/>
          <a:lstStyle/>
          <a:p>
            <a:endParaRPr lang="en-US"/>
          </a:p>
        </p:txBody>
      </p:sp>
      <p:sp>
        <p:nvSpPr>
          <p:cNvPr id="5" name="Notes Placeholder 4"/>
          <p:cNvSpPr>
            <a:spLocks noGrp="1"/>
          </p:cNvSpPr>
          <p:nvPr>
            <p:ph type="body" sz="quarter" idx="3"/>
          </p:nvPr>
        </p:nvSpPr>
        <p:spPr>
          <a:xfrm>
            <a:off x="702310" y="4480006"/>
            <a:ext cx="5618480" cy="3665458"/>
          </a:xfrm>
          <a:prstGeom prst="rect">
            <a:avLst/>
          </a:prstGeom>
        </p:spPr>
        <p:txBody>
          <a:bodyPr vert="horz" lIns="93616" tIns="46808" rIns="93616" bIns="468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1"/>
            <a:ext cx="3043343" cy="467071"/>
          </a:xfrm>
          <a:prstGeom prst="rect">
            <a:avLst/>
          </a:prstGeom>
        </p:spPr>
        <p:txBody>
          <a:bodyPr vert="horz" lIns="93616" tIns="46808" rIns="93616" bIns="46808" rtlCol="0" anchor="b"/>
          <a:lstStyle>
            <a:lvl1pPr algn="l">
              <a:defRPr sz="1200"/>
            </a:lvl1pPr>
          </a:lstStyle>
          <a:p>
            <a:r>
              <a:rPr lang="en-US"/>
              <a:t>CABQ Planning</a:t>
            </a:r>
          </a:p>
        </p:txBody>
      </p:sp>
      <p:sp>
        <p:nvSpPr>
          <p:cNvPr id="7" name="Slide Number Placeholder 6"/>
          <p:cNvSpPr>
            <a:spLocks noGrp="1"/>
          </p:cNvSpPr>
          <p:nvPr>
            <p:ph type="sldNum" sz="quarter" idx="5"/>
          </p:nvPr>
        </p:nvSpPr>
        <p:spPr>
          <a:xfrm>
            <a:off x="3978132" y="8842031"/>
            <a:ext cx="3043343" cy="467071"/>
          </a:xfrm>
          <a:prstGeom prst="rect">
            <a:avLst/>
          </a:prstGeom>
        </p:spPr>
        <p:txBody>
          <a:bodyPr vert="horz" lIns="93616" tIns="46808" rIns="93616" bIns="46808" rtlCol="0" anchor="b"/>
          <a:lstStyle>
            <a:lvl1pPr algn="r">
              <a:defRPr sz="1200"/>
            </a:lvl1pPr>
          </a:lstStyle>
          <a:p>
            <a:fld id="{AB92F4C0-A8AD-4EFC-8749-D500CF508503}" type="slidenum">
              <a:rPr lang="en-US" smtClean="0"/>
              <a:t>‹#›</a:t>
            </a:fld>
            <a:endParaRPr lang="en-US"/>
          </a:p>
        </p:txBody>
      </p:sp>
    </p:spTree>
    <p:extLst>
      <p:ext uri="{BB962C8B-B14F-4D97-AF65-F5344CB8AC3E}">
        <p14:creationId xmlns:p14="http://schemas.microsoft.com/office/powerpoint/2010/main" val="2439769737"/>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dirty="0"/>
              <a:t>MEGAN</a:t>
            </a:r>
          </a:p>
        </p:txBody>
      </p:sp>
      <p:sp>
        <p:nvSpPr>
          <p:cNvPr id="4" name="Header Placeholder 3"/>
          <p:cNvSpPr>
            <a:spLocks noGrp="1"/>
          </p:cNvSpPr>
          <p:nvPr>
            <p:ph type="hdr" sz="quarter"/>
          </p:nvPr>
        </p:nvSpPr>
        <p:spPr/>
        <p:txBody>
          <a:bodyPr/>
          <a:lstStyle/>
          <a:p>
            <a:r>
              <a:rPr lang="en-US"/>
              <a:t>Shared Active Transportation Programs</a:t>
            </a:r>
          </a:p>
        </p:txBody>
      </p:sp>
      <p:sp>
        <p:nvSpPr>
          <p:cNvPr id="5" name="Date Placeholder 4"/>
          <p:cNvSpPr>
            <a:spLocks noGrp="1"/>
          </p:cNvSpPr>
          <p:nvPr>
            <p:ph type="dt" idx="1"/>
          </p:nvPr>
        </p:nvSpPr>
        <p:spPr/>
        <p:txBody>
          <a:bodyPr/>
          <a:lstStyle/>
          <a:p>
            <a:fld id="{2350A30E-C4C6-4453-9B49-9BB0DE85763D}" type="datetime3">
              <a:rPr lang="en-US" smtClean="0"/>
              <a:t>20 April 2026</a:t>
            </a:fld>
            <a:endParaRPr lang="en-US"/>
          </a:p>
        </p:txBody>
      </p:sp>
      <p:sp>
        <p:nvSpPr>
          <p:cNvPr id="6" name="Footer Placeholder 5"/>
          <p:cNvSpPr>
            <a:spLocks noGrp="1"/>
          </p:cNvSpPr>
          <p:nvPr>
            <p:ph type="ftr" sz="quarter" idx="4"/>
          </p:nvPr>
        </p:nvSpPr>
        <p:spPr/>
        <p:txBody>
          <a:bodyPr/>
          <a:lstStyle/>
          <a:p>
            <a:r>
              <a:rPr lang="en-US"/>
              <a:t>CABQ Planning</a:t>
            </a:r>
          </a:p>
        </p:txBody>
      </p:sp>
      <p:sp>
        <p:nvSpPr>
          <p:cNvPr id="7" name="Slide Number Placeholder 6"/>
          <p:cNvSpPr>
            <a:spLocks noGrp="1"/>
          </p:cNvSpPr>
          <p:nvPr>
            <p:ph type="sldNum" sz="quarter" idx="5"/>
          </p:nvPr>
        </p:nvSpPr>
        <p:spPr/>
        <p:txBody>
          <a:bodyPr/>
          <a:lstStyle/>
          <a:p>
            <a:fld id="{AB92F4C0-A8AD-4EFC-8749-D500CF508503}" type="slidenum">
              <a:rPr lang="en-US" smtClean="0"/>
              <a:t>2</a:t>
            </a:fld>
            <a:endParaRPr lang="en-US"/>
          </a:p>
        </p:txBody>
      </p:sp>
    </p:spTree>
    <p:extLst>
      <p:ext uri="{BB962C8B-B14F-4D97-AF65-F5344CB8AC3E}">
        <p14:creationId xmlns:p14="http://schemas.microsoft.com/office/powerpoint/2010/main" val="3030611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Improved description of how rules are applied in Part 1. (Section 14-16-1-8)</a:t>
            </a:r>
          </a:p>
          <a:p>
            <a:endParaRPr lang="en-US" dirty="0"/>
          </a:p>
          <a:p>
            <a:r>
              <a:rPr lang="en-US" dirty="0"/>
              <a:t>Any update to improve quality</a:t>
            </a:r>
            <a:r>
              <a:rPr lang="en-US" baseline="0" dirty="0"/>
              <a:t> standard citywide WON’T apply to tailored standard. (Sometimes that’s good, sometimes that’s not. Need to review carefully!)</a:t>
            </a:r>
          </a:p>
          <a:p>
            <a:endParaRPr lang="en-US" baseline="0" dirty="0"/>
          </a:p>
          <a:p>
            <a:r>
              <a:rPr lang="en-US" baseline="0" dirty="0"/>
              <a:t>Tradeoff is additional complexity for extra protections.</a:t>
            </a:r>
          </a:p>
          <a:p>
            <a:endParaRPr lang="en-US" baseline="0" dirty="0"/>
          </a:p>
          <a:p>
            <a:r>
              <a:rPr lang="en-US" baseline="0" dirty="0"/>
              <a:t>Zoning is not easy, but it IS more predictable now under the IDO.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6AEFA7-ECF7-4785-B191-0454C34AD83A}" type="slidenum">
              <a:rPr kumimoji="0" 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828126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000" b="1" dirty="0">
                <a:latin typeface="Arial Narrow" panose="020B0606020202030204" pitchFamily="34" charset="0"/>
              </a:rPr>
              <a:t>Between uses</a:t>
            </a:r>
            <a:r>
              <a:rPr lang="en-US" sz="2000" dirty="0">
                <a:latin typeface="Arial Narrow" panose="020B0606020202030204" pitchFamily="34" charset="0"/>
              </a:rPr>
              <a:t>:                 Group Homes, Pawn Shops, Bail Bonds, Payday Loans, etc.</a:t>
            </a:r>
          </a:p>
          <a:p>
            <a:pPr lvl="1"/>
            <a:r>
              <a:rPr lang="en-US" sz="2000" b="1" dirty="0">
                <a:latin typeface="Arial Narrow" panose="020B0606020202030204" pitchFamily="34" charset="0"/>
              </a:rPr>
              <a:t>From Residential Uses</a:t>
            </a:r>
            <a:r>
              <a:rPr lang="en-US" sz="2000" dirty="0">
                <a:latin typeface="Arial Narrow" panose="020B0606020202030204" pitchFamily="34" charset="0"/>
              </a:rPr>
              <a:t>: Retail Liquor, Heavy/Special Manufacturing, Auto repair, etc.</a:t>
            </a:r>
          </a:p>
          <a:p>
            <a:endParaRPr lang="en-US" dirty="0"/>
          </a:p>
          <a:p>
            <a:r>
              <a:rPr lang="en-US" dirty="0"/>
              <a:t>Zone changes: Looking at whether USS are enough to protect nearby development from expected impacts</a:t>
            </a:r>
          </a:p>
        </p:txBody>
      </p:sp>
      <p:sp>
        <p:nvSpPr>
          <p:cNvPr id="4" name="Date Placeholder 3"/>
          <p:cNvSpPr>
            <a:spLocks noGrp="1"/>
          </p:cNvSpPr>
          <p:nvPr>
            <p:ph type="dt"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8518FE4-E55B-4D2F-95C8-EF4DCD45C693}" type="datetime3">
              <a:rPr kumimoji="0" 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 April 2026</a:t>
            </a:fld>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EPC Study Session #2</a:t>
            </a: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408368D-D5A1-4AA8-876C-52C477933D31}" type="slidenum">
              <a:rPr kumimoji="0" 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52575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000" b="1" dirty="0">
                <a:latin typeface="Arial Narrow" panose="020B0606020202030204" pitchFamily="34" charset="0"/>
              </a:rPr>
              <a:t>Between uses</a:t>
            </a:r>
            <a:r>
              <a:rPr lang="en-US" sz="2000" dirty="0">
                <a:latin typeface="Arial Narrow" panose="020B0606020202030204" pitchFamily="34" charset="0"/>
              </a:rPr>
              <a:t>:                 Group Homes, Pawn Shops, Bail Bonds, Payday Loans, etc.</a:t>
            </a:r>
          </a:p>
          <a:p>
            <a:pPr lvl="1"/>
            <a:r>
              <a:rPr lang="en-US" sz="2000" b="1" dirty="0">
                <a:latin typeface="Arial Narrow" panose="020B0606020202030204" pitchFamily="34" charset="0"/>
              </a:rPr>
              <a:t>From Residential Uses</a:t>
            </a:r>
            <a:r>
              <a:rPr lang="en-US" sz="2000" dirty="0">
                <a:latin typeface="Arial Narrow" panose="020B0606020202030204" pitchFamily="34" charset="0"/>
              </a:rPr>
              <a:t>: Retail Liquor, Heavy/Special Manufacturing, Auto repair, etc.</a:t>
            </a:r>
          </a:p>
          <a:p>
            <a:pPr lvl="1"/>
            <a:endParaRPr lang="en-US" sz="2000" dirty="0">
              <a:latin typeface="Arial Narrow" panose="020B0606020202030204" pitchFamily="34" charset="0"/>
            </a:endParaRPr>
          </a:p>
          <a:p>
            <a:pPr lvl="1"/>
            <a:r>
              <a:rPr lang="en-US" sz="2000" dirty="0">
                <a:latin typeface="Arial Narrow" panose="020B0606020202030204" pitchFamily="34" charset="0"/>
              </a:rPr>
              <a:t>For Site Plan Review</a:t>
            </a:r>
          </a:p>
          <a:p>
            <a:endParaRPr lang="en-US" dirty="0"/>
          </a:p>
        </p:txBody>
      </p:sp>
      <p:sp>
        <p:nvSpPr>
          <p:cNvPr id="4" name="Date Placeholder 3"/>
          <p:cNvSpPr>
            <a:spLocks noGrp="1"/>
          </p:cNvSpPr>
          <p:nvPr>
            <p:ph type="dt"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8518FE4-E55B-4D2F-95C8-EF4DCD45C693}" type="datetime3">
              <a:rPr kumimoji="0" 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 April 2026</a:t>
            </a:fld>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EPC Study Session #2</a:t>
            </a: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408368D-D5A1-4AA8-876C-52C477933D31}" type="slidenum">
              <a:rPr kumimoji="0" 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76478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dirty="0"/>
              <a:t>MEGAN</a:t>
            </a:r>
          </a:p>
        </p:txBody>
      </p:sp>
      <p:sp>
        <p:nvSpPr>
          <p:cNvPr id="4" name="Header Placeholder 3"/>
          <p:cNvSpPr>
            <a:spLocks noGrp="1"/>
          </p:cNvSpPr>
          <p:nvPr>
            <p:ph type="hdr" sz="quarter"/>
          </p:nvPr>
        </p:nvSpPr>
        <p:spPr/>
        <p:txBody>
          <a:bodyPr/>
          <a:lstStyle/>
          <a:p>
            <a:r>
              <a:rPr lang="en-US"/>
              <a:t>Shared Active Transportation Programs</a:t>
            </a:r>
          </a:p>
        </p:txBody>
      </p:sp>
      <p:sp>
        <p:nvSpPr>
          <p:cNvPr id="5" name="Date Placeholder 4"/>
          <p:cNvSpPr>
            <a:spLocks noGrp="1"/>
          </p:cNvSpPr>
          <p:nvPr>
            <p:ph type="dt" idx="1"/>
          </p:nvPr>
        </p:nvSpPr>
        <p:spPr/>
        <p:txBody>
          <a:bodyPr/>
          <a:lstStyle/>
          <a:p>
            <a:fld id="{2350A30E-C4C6-4453-9B49-9BB0DE85763D}" type="datetime3">
              <a:rPr lang="en-US" smtClean="0"/>
              <a:t>20 April 2026</a:t>
            </a:fld>
            <a:endParaRPr lang="en-US"/>
          </a:p>
        </p:txBody>
      </p:sp>
      <p:sp>
        <p:nvSpPr>
          <p:cNvPr id="6" name="Footer Placeholder 5"/>
          <p:cNvSpPr>
            <a:spLocks noGrp="1"/>
          </p:cNvSpPr>
          <p:nvPr>
            <p:ph type="ftr" sz="quarter" idx="4"/>
          </p:nvPr>
        </p:nvSpPr>
        <p:spPr/>
        <p:txBody>
          <a:bodyPr/>
          <a:lstStyle/>
          <a:p>
            <a:r>
              <a:rPr lang="en-US"/>
              <a:t>CABQ Planning</a:t>
            </a:r>
          </a:p>
        </p:txBody>
      </p:sp>
      <p:sp>
        <p:nvSpPr>
          <p:cNvPr id="7" name="Slide Number Placeholder 6"/>
          <p:cNvSpPr>
            <a:spLocks noGrp="1"/>
          </p:cNvSpPr>
          <p:nvPr>
            <p:ph type="sldNum" sz="quarter" idx="5"/>
          </p:nvPr>
        </p:nvSpPr>
        <p:spPr/>
        <p:txBody>
          <a:bodyPr/>
          <a:lstStyle/>
          <a:p>
            <a:fld id="{AB92F4C0-A8AD-4EFC-8749-D500CF508503}" type="slidenum">
              <a:rPr lang="en-US" smtClean="0"/>
              <a:t>28</a:t>
            </a:fld>
            <a:endParaRPr lang="en-US"/>
          </a:p>
        </p:txBody>
      </p:sp>
    </p:spTree>
    <p:extLst>
      <p:ext uri="{BB962C8B-B14F-4D97-AF65-F5344CB8AC3E}">
        <p14:creationId xmlns:p14="http://schemas.microsoft.com/office/powerpoint/2010/main" val="1217116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dirty="0"/>
              <a:t>COON/MYERS</a:t>
            </a:r>
          </a:p>
        </p:txBody>
      </p:sp>
      <p:sp>
        <p:nvSpPr>
          <p:cNvPr id="4" name="Header Placeholder 3"/>
          <p:cNvSpPr>
            <a:spLocks noGrp="1"/>
          </p:cNvSpPr>
          <p:nvPr>
            <p:ph type="hdr" sz="quarter"/>
          </p:nvPr>
        </p:nvSpPr>
        <p:spPr/>
        <p:txBody>
          <a:bodyPr/>
          <a:lstStyle/>
          <a:p>
            <a:r>
              <a:rPr lang="en-US"/>
              <a:t>Shared Active Transportation Programs</a:t>
            </a:r>
          </a:p>
        </p:txBody>
      </p:sp>
      <p:sp>
        <p:nvSpPr>
          <p:cNvPr id="5" name="Date Placeholder 4"/>
          <p:cNvSpPr>
            <a:spLocks noGrp="1"/>
          </p:cNvSpPr>
          <p:nvPr>
            <p:ph type="dt" idx="1"/>
          </p:nvPr>
        </p:nvSpPr>
        <p:spPr/>
        <p:txBody>
          <a:bodyPr/>
          <a:lstStyle/>
          <a:p>
            <a:fld id="{2350A30E-C4C6-4453-9B49-9BB0DE85763D}" type="datetime3">
              <a:rPr lang="en-US" smtClean="0"/>
              <a:t>20 April 2026</a:t>
            </a:fld>
            <a:endParaRPr lang="en-US"/>
          </a:p>
        </p:txBody>
      </p:sp>
      <p:sp>
        <p:nvSpPr>
          <p:cNvPr id="6" name="Footer Placeholder 5"/>
          <p:cNvSpPr>
            <a:spLocks noGrp="1"/>
          </p:cNvSpPr>
          <p:nvPr>
            <p:ph type="ftr" sz="quarter" idx="4"/>
          </p:nvPr>
        </p:nvSpPr>
        <p:spPr/>
        <p:txBody>
          <a:bodyPr/>
          <a:lstStyle/>
          <a:p>
            <a:r>
              <a:rPr lang="en-US"/>
              <a:t>CABQ Planning</a:t>
            </a:r>
          </a:p>
        </p:txBody>
      </p:sp>
      <p:sp>
        <p:nvSpPr>
          <p:cNvPr id="7" name="Slide Number Placeholder 6"/>
          <p:cNvSpPr>
            <a:spLocks noGrp="1"/>
          </p:cNvSpPr>
          <p:nvPr>
            <p:ph type="sldNum" sz="quarter" idx="5"/>
          </p:nvPr>
        </p:nvSpPr>
        <p:spPr/>
        <p:txBody>
          <a:bodyPr/>
          <a:lstStyle/>
          <a:p>
            <a:fld id="{AB92F4C0-A8AD-4EFC-8749-D500CF508503}" type="slidenum">
              <a:rPr lang="en-US" smtClean="0"/>
              <a:t>29</a:t>
            </a:fld>
            <a:endParaRPr lang="en-US"/>
          </a:p>
        </p:txBody>
      </p:sp>
    </p:spTree>
    <p:extLst>
      <p:ext uri="{BB962C8B-B14F-4D97-AF65-F5344CB8AC3E}">
        <p14:creationId xmlns:p14="http://schemas.microsoft.com/office/powerpoint/2010/main" val="40018719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Shared Active Transportation Programs</a:t>
            </a:r>
          </a:p>
        </p:txBody>
      </p:sp>
      <p:sp>
        <p:nvSpPr>
          <p:cNvPr id="5" name="Date Placeholder 4"/>
          <p:cNvSpPr>
            <a:spLocks noGrp="1"/>
          </p:cNvSpPr>
          <p:nvPr>
            <p:ph type="dt" idx="1"/>
          </p:nvPr>
        </p:nvSpPr>
        <p:spPr/>
        <p:txBody>
          <a:bodyPr/>
          <a:lstStyle/>
          <a:p>
            <a:fld id="{2350A30E-C4C6-4453-9B49-9BB0DE85763D}" type="datetime3">
              <a:rPr lang="en-US" smtClean="0"/>
              <a:t>20 April 2026</a:t>
            </a:fld>
            <a:endParaRPr lang="en-US"/>
          </a:p>
        </p:txBody>
      </p:sp>
      <p:sp>
        <p:nvSpPr>
          <p:cNvPr id="6" name="Footer Placeholder 5"/>
          <p:cNvSpPr>
            <a:spLocks noGrp="1"/>
          </p:cNvSpPr>
          <p:nvPr>
            <p:ph type="ftr" sz="quarter" idx="4"/>
          </p:nvPr>
        </p:nvSpPr>
        <p:spPr/>
        <p:txBody>
          <a:bodyPr/>
          <a:lstStyle/>
          <a:p>
            <a:r>
              <a:rPr lang="en-US"/>
              <a:t>CABQ Planning</a:t>
            </a:r>
          </a:p>
        </p:txBody>
      </p:sp>
      <p:sp>
        <p:nvSpPr>
          <p:cNvPr id="7" name="Slide Number Placeholder 6"/>
          <p:cNvSpPr>
            <a:spLocks noGrp="1"/>
          </p:cNvSpPr>
          <p:nvPr>
            <p:ph type="sldNum" sz="quarter" idx="5"/>
          </p:nvPr>
        </p:nvSpPr>
        <p:spPr/>
        <p:txBody>
          <a:bodyPr/>
          <a:lstStyle/>
          <a:p>
            <a:fld id="{AB92F4C0-A8AD-4EFC-8749-D500CF508503}" type="slidenum">
              <a:rPr lang="en-US" smtClean="0"/>
              <a:t>30</a:t>
            </a:fld>
            <a:endParaRPr lang="en-US"/>
          </a:p>
        </p:txBody>
      </p:sp>
    </p:spTree>
    <p:extLst>
      <p:ext uri="{BB962C8B-B14F-4D97-AF65-F5344CB8AC3E}">
        <p14:creationId xmlns:p14="http://schemas.microsoft.com/office/powerpoint/2010/main" val="3874984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Shared Active Transportation Programs</a:t>
            </a:r>
          </a:p>
        </p:txBody>
      </p:sp>
      <p:sp>
        <p:nvSpPr>
          <p:cNvPr id="5" name="Date Placeholder 4"/>
          <p:cNvSpPr>
            <a:spLocks noGrp="1"/>
          </p:cNvSpPr>
          <p:nvPr>
            <p:ph type="dt" idx="1"/>
          </p:nvPr>
        </p:nvSpPr>
        <p:spPr/>
        <p:txBody>
          <a:bodyPr/>
          <a:lstStyle/>
          <a:p>
            <a:fld id="{2350A30E-C4C6-4453-9B49-9BB0DE85763D}" type="datetime3">
              <a:rPr lang="en-US" smtClean="0"/>
              <a:t>20 April 2026</a:t>
            </a:fld>
            <a:endParaRPr lang="en-US"/>
          </a:p>
        </p:txBody>
      </p:sp>
      <p:sp>
        <p:nvSpPr>
          <p:cNvPr id="6" name="Footer Placeholder 5"/>
          <p:cNvSpPr>
            <a:spLocks noGrp="1"/>
          </p:cNvSpPr>
          <p:nvPr>
            <p:ph type="ftr" sz="quarter" idx="4"/>
          </p:nvPr>
        </p:nvSpPr>
        <p:spPr/>
        <p:txBody>
          <a:bodyPr/>
          <a:lstStyle/>
          <a:p>
            <a:r>
              <a:rPr lang="en-US"/>
              <a:t>CABQ Planning</a:t>
            </a:r>
          </a:p>
        </p:txBody>
      </p:sp>
      <p:sp>
        <p:nvSpPr>
          <p:cNvPr id="7" name="Slide Number Placeholder 6"/>
          <p:cNvSpPr>
            <a:spLocks noGrp="1"/>
          </p:cNvSpPr>
          <p:nvPr>
            <p:ph type="sldNum" sz="quarter" idx="5"/>
          </p:nvPr>
        </p:nvSpPr>
        <p:spPr/>
        <p:txBody>
          <a:bodyPr/>
          <a:lstStyle/>
          <a:p>
            <a:fld id="{AB92F4C0-A8AD-4EFC-8749-D500CF508503}" type="slidenum">
              <a:rPr lang="en-US" smtClean="0"/>
              <a:t>31</a:t>
            </a:fld>
            <a:endParaRPr lang="en-US"/>
          </a:p>
        </p:txBody>
      </p:sp>
    </p:spTree>
    <p:extLst>
      <p:ext uri="{BB962C8B-B14F-4D97-AF65-F5344CB8AC3E}">
        <p14:creationId xmlns:p14="http://schemas.microsoft.com/office/powerpoint/2010/main" val="1865003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Shared Active Transportation Programs</a:t>
            </a:r>
          </a:p>
        </p:txBody>
      </p:sp>
      <p:sp>
        <p:nvSpPr>
          <p:cNvPr id="5" name="Date Placeholder 4"/>
          <p:cNvSpPr>
            <a:spLocks noGrp="1"/>
          </p:cNvSpPr>
          <p:nvPr>
            <p:ph type="dt" idx="1"/>
          </p:nvPr>
        </p:nvSpPr>
        <p:spPr/>
        <p:txBody>
          <a:bodyPr/>
          <a:lstStyle/>
          <a:p>
            <a:fld id="{2350A30E-C4C6-4453-9B49-9BB0DE85763D}" type="datetime3">
              <a:rPr lang="en-US" smtClean="0"/>
              <a:t>20 April 2026</a:t>
            </a:fld>
            <a:endParaRPr lang="en-US"/>
          </a:p>
        </p:txBody>
      </p:sp>
      <p:sp>
        <p:nvSpPr>
          <p:cNvPr id="6" name="Footer Placeholder 5"/>
          <p:cNvSpPr>
            <a:spLocks noGrp="1"/>
          </p:cNvSpPr>
          <p:nvPr>
            <p:ph type="ftr" sz="quarter" idx="4"/>
          </p:nvPr>
        </p:nvSpPr>
        <p:spPr/>
        <p:txBody>
          <a:bodyPr/>
          <a:lstStyle/>
          <a:p>
            <a:r>
              <a:rPr lang="en-US"/>
              <a:t>CABQ Planning</a:t>
            </a:r>
          </a:p>
        </p:txBody>
      </p:sp>
      <p:sp>
        <p:nvSpPr>
          <p:cNvPr id="7" name="Slide Number Placeholder 6"/>
          <p:cNvSpPr>
            <a:spLocks noGrp="1"/>
          </p:cNvSpPr>
          <p:nvPr>
            <p:ph type="sldNum" sz="quarter" idx="5"/>
          </p:nvPr>
        </p:nvSpPr>
        <p:spPr/>
        <p:txBody>
          <a:bodyPr/>
          <a:lstStyle/>
          <a:p>
            <a:fld id="{AB92F4C0-A8AD-4EFC-8749-D500CF508503}" type="slidenum">
              <a:rPr lang="en-US" smtClean="0"/>
              <a:t>32</a:t>
            </a:fld>
            <a:endParaRPr lang="en-US"/>
          </a:p>
        </p:txBody>
      </p:sp>
    </p:spTree>
    <p:extLst>
      <p:ext uri="{BB962C8B-B14F-4D97-AF65-F5344CB8AC3E}">
        <p14:creationId xmlns:p14="http://schemas.microsoft.com/office/powerpoint/2010/main" val="22908891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Shared Active Transportation Programs</a:t>
            </a:r>
          </a:p>
        </p:txBody>
      </p:sp>
      <p:sp>
        <p:nvSpPr>
          <p:cNvPr id="5" name="Date Placeholder 4"/>
          <p:cNvSpPr>
            <a:spLocks noGrp="1"/>
          </p:cNvSpPr>
          <p:nvPr>
            <p:ph type="dt" idx="1"/>
          </p:nvPr>
        </p:nvSpPr>
        <p:spPr/>
        <p:txBody>
          <a:bodyPr/>
          <a:lstStyle/>
          <a:p>
            <a:fld id="{2350A30E-C4C6-4453-9B49-9BB0DE85763D}" type="datetime3">
              <a:rPr lang="en-US" smtClean="0"/>
              <a:t>20 April 2026</a:t>
            </a:fld>
            <a:endParaRPr lang="en-US"/>
          </a:p>
        </p:txBody>
      </p:sp>
      <p:sp>
        <p:nvSpPr>
          <p:cNvPr id="6" name="Footer Placeholder 5"/>
          <p:cNvSpPr>
            <a:spLocks noGrp="1"/>
          </p:cNvSpPr>
          <p:nvPr>
            <p:ph type="ftr" sz="quarter" idx="4"/>
          </p:nvPr>
        </p:nvSpPr>
        <p:spPr/>
        <p:txBody>
          <a:bodyPr/>
          <a:lstStyle/>
          <a:p>
            <a:r>
              <a:rPr lang="en-US"/>
              <a:t>CABQ Planning</a:t>
            </a:r>
          </a:p>
        </p:txBody>
      </p:sp>
      <p:sp>
        <p:nvSpPr>
          <p:cNvPr id="7" name="Slide Number Placeholder 6"/>
          <p:cNvSpPr>
            <a:spLocks noGrp="1"/>
          </p:cNvSpPr>
          <p:nvPr>
            <p:ph type="sldNum" sz="quarter" idx="5"/>
          </p:nvPr>
        </p:nvSpPr>
        <p:spPr/>
        <p:txBody>
          <a:bodyPr/>
          <a:lstStyle/>
          <a:p>
            <a:fld id="{AB92F4C0-A8AD-4EFC-8749-D500CF508503}" type="slidenum">
              <a:rPr lang="en-US" smtClean="0"/>
              <a:t>33</a:t>
            </a:fld>
            <a:endParaRPr lang="en-US"/>
          </a:p>
        </p:txBody>
      </p:sp>
    </p:spTree>
    <p:extLst>
      <p:ext uri="{BB962C8B-B14F-4D97-AF65-F5344CB8AC3E}">
        <p14:creationId xmlns:p14="http://schemas.microsoft.com/office/powerpoint/2010/main" val="1087845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dirty="0"/>
              <a:t>Review </a:t>
            </a:r>
          </a:p>
          <a:p>
            <a:pPr lvl="1">
              <a:buFont typeface="Courier New" panose="02070309020205020404" pitchFamily="49" charset="0"/>
              <a:buChar char="o"/>
            </a:pPr>
            <a:r>
              <a:rPr lang="en-US" sz="2800" dirty="0"/>
              <a:t>Request </a:t>
            </a:r>
          </a:p>
          <a:p>
            <a:pPr lvl="1">
              <a:buFont typeface="Courier New" panose="02070309020205020404" pitchFamily="49" charset="0"/>
              <a:buChar char="o"/>
            </a:pPr>
            <a:r>
              <a:rPr lang="en-US" sz="2800" dirty="0"/>
              <a:t>history of the subject site, </a:t>
            </a:r>
          </a:p>
          <a:p>
            <a:pPr lvl="1">
              <a:buFont typeface="Courier New" panose="02070309020205020404" pitchFamily="49" charset="0"/>
              <a:buChar char="o"/>
            </a:pPr>
            <a:r>
              <a:rPr lang="en-US" sz="2800" dirty="0"/>
              <a:t>applicable goals and policies, </a:t>
            </a:r>
          </a:p>
          <a:p>
            <a:pPr lvl="1">
              <a:buFont typeface="Courier New" panose="02070309020205020404" pitchFamily="49" charset="0"/>
              <a:buChar char="o"/>
            </a:pPr>
            <a:r>
              <a:rPr lang="en-US" sz="2800" dirty="0"/>
              <a:t>Staff Analysis of review and decision criteria in the IDO &amp; the Comp Plan Analysis</a:t>
            </a:r>
          </a:p>
          <a:p>
            <a:pPr lvl="1">
              <a:buFont typeface="Courier New" panose="02070309020205020404" pitchFamily="49" charset="0"/>
              <a:buChar char="o"/>
            </a:pPr>
            <a:r>
              <a:rPr lang="en-US" sz="2800" dirty="0"/>
              <a:t>Recommended Findings of Fact and Conditions of approval when applicable</a:t>
            </a:r>
          </a:p>
          <a:p>
            <a:endParaRPr lang="en-US" dirty="0"/>
          </a:p>
        </p:txBody>
      </p:sp>
      <p:sp>
        <p:nvSpPr>
          <p:cNvPr id="4" name="Header Placeholder 3"/>
          <p:cNvSpPr>
            <a:spLocks noGrp="1"/>
          </p:cNvSpPr>
          <p:nvPr>
            <p:ph type="hdr" sz="quarter"/>
          </p:nvPr>
        </p:nvSpPr>
        <p:spPr/>
        <p:txBody>
          <a:bodyPr/>
          <a:lstStyle/>
          <a:p>
            <a:r>
              <a:rPr lang="en-US"/>
              <a:t>Shared Active Transportation Programs</a:t>
            </a:r>
          </a:p>
        </p:txBody>
      </p:sp>
      <p:sp>
        <p:nvSpPr>
          <p:cNvPr id="5" name="Date Placeholder 4"/>
          <p:cNvSpPr>
            <a:spLocks noGrp="1"/>
          </p:cNvSpPr>
          <p:nvPr>
            <p:ph type="dt" idx="1"/>
          </p:nvPr>
        </p:nvSpPr>
        <p:spPr/>
        <p:txBody>
          <a:bodyPr/>
          <a:lstStyle/>
          <a:p>
            <a:fld id="{2350A30E-C4C6-4453-9B49-9BB0DE85763D}" type="datetime3">
              <a:rPr lang="en-US" smtClean="0"/>
              <a:t>20 April 2026</a:t>
            </a:fld>
            <a:endParaRPr lang="en-US"/>
          </a:p>
        </p:txBody>
      </p:sp>
      <p:sp>
        <p:nvSpPr>
          <p:cNvPr id="6" name="Footer Placeholder 5"/>
          <p:cNvSpPr>
            <a:spLocks noGrp="1"/>
          </p:cNvSpPr>
          <p:nvPr>
            <p:ph type="ftr" sz="quarter" idx="4"/>
          </p:nvPr>
        </p:nvSpPr>
        <p:spPr/>
        <p:txBody>
          <a:bodyPr/>
          <a:lstStyle/>
          <a:p>
            <a:r>
              <a:rPr lang="en-US"/>
              <a:t>CABQ Planning</a:t>
            </a:r>
          </a:p>
        </p:txBody>
      </p:sp>
      <p:sp>
        <p:nvSpPr>
          <p:cNvPr id="7" name="Slide Number Placeholder 6"/>
          <p:cNvSpPr>
            <a:spLocks noGrp="1"/>
          </p:cNvSpPr>
          <p:nvPr>
            <p:ph type="sldNum" sz="quarter" idx="5"/>
          </p:nvPr>
        </p:nvSpPr>
        <p:spPr/>
        <p:txBody>
          <a:bodyPr/>
          <a:lstStyle/>
          <a:p>
            <a:fld id="{AB92F4C0-A8AD-4EFC-8749-D500CF508503}" type="slidenum">
              <a:rPr lang="en-US" smtClean="0"/>
              <a:t>34</a:t>
            </a:fld>
            <a:endParaRPr lang="en-US"/>
          </a:p>
        </p:txBody>
      </p:sp>
    </p:spTree>
    <p:extLst>
      <p:ext uri="{BB962C8B-B14F-4D97-AF65-F5344CB8AC3E}">
        <p14:creationId xmlns:p14="http://schemas.microsoft.com/office/powerpoint/2010/main" val="580929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for students – use for neighbor groups if needed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4F462A-7526-4808-AA2F-A4BEE113ED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02322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92F4C0-A8AD-4EFC-8749-D500CF508503}" type="slidenum">
              <a:rPr lang="en-US" smtClean="0"/>
              <a:t>35</a:t>
            </a:fld>
            <a:endParaRPr lang="en-US"/>
          </a:p>
        </p:txBody>
      </p:sp>
      <p:sp>
        <p:nvSpPr>
          <p:cNvPr id="5" name="Date Placeholder 4"/>
          <p:cNvSpPr>
            <a:spLocks noGrp="1"/>
          </p:cNvSpPr>
          <p:nvPr>
            <p:ph type="dt" idx="11"/>
          </p:nvPr>
        </p:nvSpPr>
        <p:spPr/>
        <p:txBody>
          <a:bodyPr/>
          <a:lstStyle/>
          <a:p>
            <a:fld id="{3CBE5C20-579D-4EDC-A8C3-DB95BB3925C3}" type="datetime3">
              <a:rPr lang="en-US" smtClean="0"/>
              <a:t>20 April 2026</a:t>
            </a:fld>
            <a:endParaRPr lang="en-US"/>
          </a:p>
        </p:txBody>
      </p:sp>
      <p:sp>
        <p:nvSpPr>
          <p:cNvPr id="6" name="Footer Placeholder 5"/>
          <p:cNvSpPr>
            <a:spLocks noGrp="1"/>
          </p:cNvSpPr>
          <p:nvPr>
            <p:ph type="ftr" sz="quarter" idx="12"/>
          </p:nvPr>
        </p:nvSpPr>
        <p:spPr/>
        <p:txBody>
          <a:bodyPr/>
          <a:lstStyle/>
          <a:p>
            <a:r>
              <a:rPr lang="en-US"/>
              <a:t>CABQ Planning</a:t>
            </a:r>
          </a:p>
        </p:txBody>
      </p:sp>
      <p:sp>
        <p:nvSpPr>
          <p:cNvPr id="7" name="Header Placeholder 6"/>
          <p:cNvSpPr>
            <a:spLocks noGrp="1"/>
          </p:cNvSpPr>
          <p:nvPr>
            <p:ph type="hdr" sz="quarter" idx="13"/>
          </p:nvPr>
        </p:nvSpPr>
        <p:spPr/>
        <p:txBody>
          <a:bodyPr/>
          <a:lstStyle/>
          <a:p>
            <a:r>
              <a:rPr lang="en-US"/>
              <a:t>Shared Active Transportation Programs</a:t>
            </a:r>
          </a:p>
        </p:txBody>
      </p:sp>
    </p:spTree>
    <p:extLst>
      <p:ext uri="{BB962C8B-B14F-4D97-AF65-F5344CB8AC3E}">
        <p14:creationId xmlns:p14="http://schemas.microsoft.com/office/powerpoint/2010/main" val="3023145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2F4C0-A8AD-4EFC-8749-D500CF508503}" type="slidenum">
              <a:rPr lang="en-US" smtClean="0"/>
              <a:t>36</a:t>
            </a:fld>
            <a:endParaRPr lang="en-US"/>
          </a:p>
        </p:txBody>
      </p:sp>
      <p:sp>
        <p:nvSpPr>
          <p:cNvPr id="5" name="Date Placeholder 4"/>
          <p:cNvSpPr>
            <a:spLocks noGrp="1"/>
          </p:cNvSpPr>
          <p:nvPr>
            <p:ph type="dt" idx="10"/>
          </p:nvPr>
        </p:nvSpPr>
        <p:spPr/>
        <p:txBody>
          <a:bodyPr/>
          <a:lstStyle/>
          <a:p>
            <a:fld id="{AE1F77C2-99E4-4136-9862-38FCF0DCE948}" type="datetime3">
              <a:rPr lang="en-US" smtClean="0"/>
              <a:t>20 April 2026</a:t>
            </a:fld>
            <a:endParaRPr lang="en-US"/>
          </a:p>
        </p:txBody>
      </p:sp>
      <p:sp>
        <p:nvSpPr>
          <p:cNvPr id="6" name="Footer Placeholder 5"/>
          <p:cNvSpPr>
            <a:spLocks noGrp="1"/>
          </p:cNvSpPr>
          <p:nvPr>
            <p:ph type="ftr" sz="quarter" idx="11"/>
          </p:nvPr>
        </p:nvSpPr>
        <p:spPr/>
        <p:txBody>
          <a:bodyPr/>
          <a:lstStyle/>
          <a:p>
            <a:r>
              <a:rPr lang="en-US"/>
              <a:t>CABQ Planning</a:t>
            </a:r>
          </a:p>
        </p:txBody>
      </p:sp>
      <p:sp>
        <p:nvSpPr>
          <p:cNvPr id="7" name="Header Placeholder 6"/>
          <p:cNvSpPr>
            <a:spLocks noGrp="1"/>
          </p:cNvSpPr>
          <p:nvPr>
            <p:ph type="hdr" sz="quarter" idx="12"/>
          </p:nvPr>
        </p:nvSpPr>
        <p:spPr/>
        <p:txBody>
          <a:bodyPr/>
          <a:lstStyle/>
          <a:p>
            <a:r>
              <a:rPr lang="en-US"/>
              <a:t>Shared Active Transportation Programs</a:t>
            </a:r>
          </a:p>
        </p:txBody>
      </p:sp>
    </p:spTree>
    <p:extLst>
      <p:ext uri="{BB962C8B-B14F-4D97-AF65-F5344CB8AC3E}">
        <p14:creationId xmlns:p14="http://schemas.microsoft.com/office/powerpoint/2010/main" val="2931126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dirty="0"/>
              <a:t>JAMES</a:t>
            </a:r>
          </a:p>
        </p:txBody>
      </p:sp>
      <p:sp>
        <p:nvSpPr>
          <p:cNvPr id="4" name="Header Placeholder 3"/>
          <p:cNvSpPr>
            <a:spLocks noGrp="1"/>
          </p:cNvSpPr>
          <p:nvPr>
            <p:ph type="hdr" sz="quarter"/>
          </p:nvPr>
        </p:nvSpPr>
        <p:spPr/>
        <p:txBody>
          <a:bodyPr/>
          <a:lstStyle/>
          <a:p>
            <a:r>
              <a:rPr lang="en-US"/>
              <a:t>Shared Active Transportation Programs</a:t>
            </a:r>
          </a:p>
        </p:txBody>
      </p:sp>
      <p:sp>
        <p:nvSpPr>
          <p:cNvPr id="5" name="Date Placeholder 4"/>
          <p:cNvSpPr>
            <a:spLocks noGrp="1"/>
          </p:cNvSpPr>
          <p:nvPr>
            <p:ph type="dt" idx="1"/>
          </p:nvPr>
        </p:nvSpPr>
        <p:spPr/>
        <p:txBody>
          <a:bodyPr/>
          <a:lstStyle/>
          <a:p>
            <a:fld id="{2350A30E-C4C6-4453-9B49-9BB0DE85763D}" type="datetime3">
              <a:rPr lang="en-US" smtClean="0"/>
              <a:t>20 April 2026</a:t>
            </a:fld>
            <a:endParaRPr lang="en-US"/>
          </a:p>
        </p:txBody>
      </p:sp>
      <p:sp>
        <p:nvSpPr>
          <p:cNvPr id="6" name="Footer Placeholder 5"/>
          <p:cNvSpPr>
            <a:spLocks noGrp="1"/>
          </p:cNvSpPr>
          <p:nvPr>
            <p:ph type="ftr" sz="quarter" idx="4"/>
          </p:nvPr>
        </p:nvSpPr>
        <p:spPr/>
        <p:txBody>
          <a:bodyPr/>
          <a:lstStyle/>
          <a:p>
            <a:r>
              <a:rPr lang="en-US"/>
              <a:t>CABQ Planning</a:t>
            </a:r>
          </a:p>
        </p:txBody>
      </p:sp>
      <p:sp>
        <p:nvSpPr>
          <p:cNvPr id="7" name="Slide Number Placeholder 6"/>
          <p:cNvSpPr>
            <a:spLocks noGrp="1"/>
          </p:cNvSpPr>
          <p:nvPr>
            <p:ph type="sldNum" sz="quarter" idx="5"/>
          </p:nvPr>
        </p:nvSpPr>
        <p:spPr/>
        <p:txBody>
          <a:bodyPr/>
          <a:lstStyle/>
          <a:p>
            <a:fld id="{AB92F4C0-A8AD-4EFC-8749-D500CF508503}" type="slidenum">
              <a:rPr lang="en-US" smtClean="0"/>
              <a:t>7</a:t>
            </a:fld>
            <a:endParaRPr lang="en-US"/>
          </a:p>
        </p:txBody>
      </p:sp>
    </p:spTree>
    <p:extLst>
      <p:ext uri="{BB962C8B-B14F-4D97-AF65-F5344CB8AC3E}">
        <p14:creationId xmlns:p14="http://schemas.microsoft.com/office/powerpoint/2010/main" val="1054481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dirty="0"/>
              <a:t>JAMES</a:t>
            </a:r>
          </a:p>
        </p:txBody>
      </p:sp>
      <p:sp>
        <p:nvSpPr>
          <p:cNvPr id="4" name="Header Placeholder 3"/>
          <p:cNvSpPr>
            <a:spLocks noGrp="1"/>
          </p:cNvSpPr>
          <p:nvPr>
            <p:ph type="hdr" sz="quarter"/>
          </p:nvPr>
        </p:nvSpPr>
        <p:spPr/>
        <p:txBody>
          <a:bodyPr/>
          <a:lstStyle/>
          <a:p>
            <a:r>
              <a:rPr lang="en-US"/>
              <a:t>Shared Active Transportation Programs</a:t>
            </a:r>
          </a:p>
        </p:txBody>
      </p:sp>
      <p:sp>
        <p:nvSpPr>
          <p:cNvPr id="5" name="Date Placeholder 4"/>
          <p:cNvSpPr>
            <a:spLocks noGrp="1"/>
          </p:cNvSpPr>
          <p:nvPr>
            <p:ph type="dt" idx="1"/>
          </p:nvPr>
        </p:nvSpPr>
        <p:spPr/>
        <p:txBody>
          <a:bodyPr/>
          <a:lstStyle/>
          <a:p>
            <a:fld id="{2350A30E-C4C6-4453-9B49-9BB0DE85763D}" type="datetime3">
              <a:rPr lang="en-US" smtClean="0"/>
              <a:t>20 April 2026</a:t>
            </a:fld>
            <a:endParaRPr lang="en-US"/>
          </a:p>
        </p:txBody>
      </p:sp>
      <p:sp>
        <p:nvSpPr>
          <p:cNvPr id="6" name="Footer Placeholder 5"/>
          <p:cNvSpPr>
            <a:spLocks noGrp="1"/>
          </p:cNvSpPr>
          <p:nvPr>
            <p:ph type="ftr" sz="quarter" idx="4"/>
          </p:nvPr>
        </p:nvSpPr>
        <p:spPr/>
        <p:txBody>
          <a:bodyPr/>
          <a:lstStyle/>
          <a:p>
            <a:r>
              <a:rPr lang="en-US"/>
              <a:t>CABQ Planning</a:t>
            </a:r>
          </a:p>
        </p:txBody>
      </p:sp>
      <p:sp>
        <p:nvSpPr>
          <p:cNvPr id="7" name="Slide Number Placeholder 6"/>
          <p:cNvSpPr>
            <a:spLocks noGrp="1"/>
          </p:cNvSpPr>
          <p:nvPr>
            <p:ph type="sldNum" sz="quarter" idx="5"/>
          </p:nvPr>
        </p:nvSpPr>
        <p:spPr/>
        <p:txBody>
          <a:bodyPr/>
          <a:lstStyle/>
          <a:p>
            <a:fld id="{AB92F4C0-A8AD-4EFC-8749-D500CF508503}" type="slidenum">
              <a:rPr lang="en-US" smtClean="0"/>
              <a:t>8</a:t>
            </a:fld>
            <a:endParaRPr lang="en-US"/>
          </a:p>
        </p:txBody>
      </p:sp>
    </p:spTree>
    <p:extLst>
      <p:ext uri="{BB962C8B-B14F-4D97-AF65-F5344CB8AC3E}">
        <p14:creationId xmlns:p14="http://schemas.microsoft.com/office/powerpoint/2010/main" val="2842218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dirty="0"/>
              <a:t>COON/MYERS</a:t>
            </a:r>
          </a:p>
        </p:txBody>
      </p:sp>
      <p:sp>
        <p:nvSpPr>
          <p:cNvPr id="4" name="Header Placeholder 3"/>
          <p:cNvSpPr>
            <a:spLocks noGrp="1"/>
          </p:cNvSpPr>
          <p:nvPr>
            <p:ph type="hdr" sz="quarter"/>
          </p:nvPr>
        </p:nvSpPr>
        <p:spPr/>
        <p:txBody>
          <a:bodyPr/>
          <a:lstStyle/>
          <a:p>
            <a:r>
              <a:rPr lang="en-US"/>
              <a:t>Shared Active Transportation Programs</a:t>
            </a:r>
          </a:p>
        </p:txBody>
      </p:sp>
      <p:sp>
        <p:nvSpPr>
          <p:cNvPr id="5" name="Date Placeholder 4"/>
          <p:cNvSpPr>
            <a:spLocks noGrp="1"/>
          </p:cNvSpPr>
          <p:nvPr>
            <p:ph type="dt" idx="1"/>
          </p:nvPr>
        </p:nvSpPr>
        <p:spPr/>
        <p:txBody>
          <a:bodyPr/>
          <a:lstStyle/>
          <a:p>
            <a:fld id="{2350A30E-C4C6-4453-9B49-9BB0DE85763D}" type="datetime3">
              <a:rPr lang="en-US" smtClean="0"/>
              <a:t>20 April 2026</a:t>
            </a:fld>
            <a:endParaRPr lang="en-US"/>
          </a:p>
        </p:txBody>
      </p:sp>
      <p:sp>
        <p:nvSpPr>
          <p:cNvPr id="6" name="Footer Placeholder 5"/>
          <p:cNvSpPr>
            <a:spLocks noGrp="1"/>
          </p:cNvSpPr>
          <p:nvPr>
            <p:ph type="ftr" sz="quarter" idx="4"/>
          </p:nvPr>
        </p:nvSpPr>
        <p:spPr/>
        <p:txBody>
          <a:bodyPr/>
          <a:lstStyle/>
          <a:p>
            <a:r>
              <a:rPr lang="en-US"/>
              <a:t>CABQ Planning</a:t>
            </a:r>
          </a:p>
        </p:txBody>
      </p:sp>
      <p:sp>
        <p:nvSpPr>
          <p:cNvPr id="7" name="Slide Number Placeholder 6"/>
          <p:cNvSpPr>
            <a:spLocks noGrp="1"/>
          </p:cNvSpPr>
          <p:nvPr>
            <p:ph type="sldNum" sz="quarter" idx="5"/>
          </p:nvPr>
        </p:nvSpPr>
        <p:spPr/>
        <p:txBody>
          <a:bodyPr/>
          <a:lstStyle/>
          <a:p>
            <a:fld id="{AB92F4C0-A8AD-4EFC-8749-D500CF508503}" type="slidenum">
              <a:rPr lang="en-US" smtClean="0"/>
              <a:t>9</a:t>
            </a:fld>
            <a:endParaRPr lang="en-US"/>
          </a:p>
        </p:txBody>
      </p:sp>
    </p:spTree>
    <p:extLst>
      <p:ext uri="{BB962C8B-B14F-4D97-AF65-F5344CB8AC3E}">
        <p14:creationId xmlns:p14="http://schemas.microsoft.com/office/powerpoint/2010/main" val="37393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dirty="0"/>
              <a:t>COON/MYERS</a:t>
            </a:r>
          </a:p>
        </p:txBody>
      </p:sp>
      <p:sp>
        <p:nvSpPr>
          <p:cNvPr id="4" name="Header Placeholder 3"/>
          <p:cNvSpPr>
            <a:spLocks noGrp="1"/>
          </p:cNvSpPr>
          <p:nvPr>
            <p:ph type="hdr" sz="quarter"/>
          </p:nvPr>
        </p:nvSpPr>
        <p:spPr/>
        <p:txBody>
          <a:bodyPr/>
          <a:lstStyle/>
          <a:p>
            <a:r>
              <a:rPr lang="en-US"/>
              <a:t>Shared Active Transportation Programs</a:t>
            </a:r>
          </a:p>
        </p:txBody>
      </p:sp>
      <p:sp>
        <p:nvSpPr>
          <p:cNvPr id="5" name="Date Placeholder 4"/>
          <p:cNvSpPr>
            <a:spLocks noGrp="1"/>
          </p:cNvSpPr>
          <p:nvPr>
            <p:ph type="dt" idx="1"/>
          </p:nvPr>
        </p:nvSpPr>
        <p:spPr/>
        <p:txBody>
          <a:bodyPr/>
          <a:lstStyle/>
          <a:p>
            <a:fld id="{2350A30E-C4C6-4453-9B49-9BB0DE85763D}" type="datetime3">
              <a:rPr lang="en-US" smtClean="0"/>
              <a:t>20 April 2026</a:t>
            </a:fld>
            <a:endParaRPr lang="en-US"/>
          </a:p>
        </p:txBody>
      </p:sp>
      <p:sp>
        <p:nvSpPr>
          <p:cNvPr id="6" name="Footer Placeholder 5"/>
          <p:cNvSpPr>
            <a:spLocks noGrp="1"/>
          </p:cNvSpPr>
          <p:nvPr>
            <p:ph type="ftr" sz="quarter" idx="4"/>
          </p:nvPr>
        </p:nvSpPr>
        <p:spPr/>
        <p:txBody>
          <a:bodyPr/>
          <a:lstStyle/>
          <a:p>
            <a:r>
              <a:rPr lang="en-US"/>
              <a:t>CABQ Planning</a:t>
            </a:r>
          </a:p>
        </p:txBody>
      </p:sp>
      <p:sp>
        <p:nvSpPr>
          <p:cNvPr id="7" name="Slide Number Placeholder 6"/>
          <p:cNvSpPr>
            <a:spLocks noGrp="1"/>
          </p:cNvSpPr>
          <p:nvPr>
            <p:ph type="sldNum" sz="quarter" idx="5"/>
          </p:nvPr>
        </p:nvSpPr>
        <p:spPr/>
        <p:txBody>
          <a:bodyPr/>
          <a:lstStyle/>
          <a:p>
            <a:fld id="{AB92F4C0-A8AD-4EFC-8749-D500CF508503}" type="slidenum">
              <a:rPr lang="en-US" smtClean="0"/>
              <a:t>11</a:t>
            </a:fld>
            <a:endParaRPr lang="en-US"/>
          </a:p>
        </p:txBody>
      </p:sp>
    </p:spTree>
    <p:extLst>
      <p:ext uri="{BB962C8B-B14F-4D97-AF65-F5344CB8AC3E}">
        <p14:creationId xmlns:p14="http://schemas.microsoft.com/office/powerpoint/2010/main" val="1673041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dirty="0"/>
              <a:t>COON, MYERS, NICHOLE</a:t>
            </a:r>
          </a:p>
        </p:txBody>
      </p:sp>
      <p:sp>
        <p:nvSpPr>
          <p:cNvPr id="4" name="Header Placeholder 3"/>
          <p:cNvSpPr>
            <a:spLocks noGrp="1"/>
          </p:cNvSpPr>
          <p:nvPr>
            <p:ph type="hdr" sz="quarter"/>
          </p:nvPr>
        </p:nvSpPr>
        <p:spPr/>
        <p:txBody>
          <a:bodyPr/>
          <a:lstStyle/>
          <a:p>
            <a:r>
              <a:rPr lang="en-US"/>
              <a:t>Shared Active Transportation Programs</a:t>
            </a:r>
          </a:p>
        </p:txBody>
      </p:sp>
      <p:sp>
        <p:nvSpPr>
          <p:cNvPr id="5" name="Date Placeholder 4"/>
          <p:cNvSpPr>
            <a:spLocks noGrp="1"/>
          </p:cNvSpPr>
          <p:nvPr>
            <p:ph type="dt" idx="1"/>
          </p:nvPr>
        </p:nvSpPr>
        <p:spPr/>
        <p:txBody>
          <a:bodyPr/>
          <a:lstStyle/>
          <a:p>
            <a:fld id="{2350A30E-C4C6-4453-9B49-9BB0DE85763D}" type="datetime3">
              <a:rPr lang="en-US" smtClean="0"/>
              <a:t>20 April 2026</a:t>
            </a:fld>
            <a:endParaRPr lang="en-US"/>
          </a:p>
        </p:txBody>
      </p:sp>
      <p:sp>
        <p:nvSpPr>
          <p:cNvPr id="6" name="Footer Placeholder 5"/>
          <p:cNvSpPr>
            <a:spLocks noGrp="1"/>
          </p:cNvSpPr>
          <p:nvPr>
            <p:ph type="ftr" sz="quarter" idx="4"/>
          </p:nvPr>
        </p:nvSpPr>
        <p:spPr/>
        <p:txBody>
          <a:bodyPr/>
          <a:lstStyle/>
          <a:p>
            <a:r>
              <a:rPr lang="en-US"/>
              <a:t>CABQ Planning</a:t>
            </a:r>
          </a:p>
        </p:txBody>
      </p:sp>
      <p:sp>
        <p:nvSpPr>
          <p:cNvPr id="7" name="Slide Number Placeholder 6"/>
          <p:cNvSpPr>
            <a:spLocks noGrp="1"/>
          </p:cNvSpPr>
          <p:nvPr>
            <p:ph type="sldNum" sz="quarter" idx="5"/>
          </p:nvPr>
        </p:nvSpPr>
        <p:spPr/>
        <p:txBody>
          <a:bodyPr/>
          <a:lstStyle/>
          <a:p>
            <a:fld id="{AB92F4C0-A8AD-4EFC-8749-D500CF508503}" type="slidenum">
              <a:rPr lang="en-US" smtClean="0"/>
              <a:t>12</a:t>
            </a:fld>
            <a:endParaRPr lang="en-US"/>
          </a:p>
        </p:txBody>
      </p:sp>
    </p:spTree>
    <p:extLst>
      <p:ext uri="{BB962C8B-B14F-4D97-AF65-F5344CB8AC3E}">
        <p14:creationId xmlns:p14="http://schemas.microsoft.com/office/powerpoint/2010/main" val="3745839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dirty="0"/>
              <a:t>MIKAELA</a:t>
            </a:r>
          </a:p>
        </p:txBody>
      </p:sp>
      <p:sp>
        <p:nvSpPr>
          <p:cNvPr id="4" name="Header Placeholder 3"/>
          <p:cNvSpPr>
            <a:spLocks noGrp="1"/>
          </p:cNvSpPr>
          <p:nvPr>
            <p:ph type="hdr" sz="quarter"/>
          </p:nvPr>
        </p:nvSpPr>
        <p:spPr/>
        <p:txBody>
          <a:bodyPr/>
          <a:lstStyle/>
          <a:p>
            <a:r>
              <a:rPr lang="en-US"/>
              <a:t>Shared Active Transportation Programs</a:t>
            </a:r>
          </a:p>
        </p:txBody>
      </p:sp>
      <p:sp>
        <p:nvSpPr>
          <p:cNvPr id="5" name="Date Placeholder 4"/>
          <p:cNvSpPr>
            <a:spLocks noGrp="1"/>
          </p:cNvSpPr>
          <p:nvPr>
            <p:ph type="dt" idx="1"/>
          </p:nvPr>
        </p:nvSpPr>
        <p:spPr/>
        <p:txBody>
          <a:bodyPr/>
          <a:lstStyle/>
          <a:p>
            <a:fld id="{2350A30E-C4C6-4453-9B49-9BB0DE85763D}" type="datetime3">
              <a:rPr lang="en-US" smtClean="0"/>
              <a:t>20 April 2026</a:t>
            </a:fld>
            <a:endParaRPr lang="en-US"/>
          </a:p>
        </p:txBody>
      </p:sp>
      <p:sp>
        <p:nvSpPr>
          <p:cNvPr id="6" name="Footer Placeholder 5"/>
          <p:cNvSpPr>
            <a:spLocks noGrp="1"/>
          </p:cNvSpPr>
          <p:nvPr>
            <p:ph type="ftr" sz="quarter" idx="4"/>
          </p:nvPr>
        </p:nvSpPr>
        <p:spPr/>
        <p:txBody>
          <a:bodyPr/>
          <a:lstStyle/>
          <a:p>
            <a:r>
              <a:rPr lang="en-US"/>
              <a:t>CABQ Planning</a:t>
            </a:r>
          </a:p>
        </p:txBody>
      </p:sp>
      <p:sp>
        <p:nvSpPr>
          <p:cNvPr id="7" name="Slide Number Placeholder 6"/>
          <p:cNvSpPr>
            <a:spLocks noGrp="1"/>
          </p:cNvSpPr>
          <p:nvPr>
            <p:ph type="sldNum" sz="quarter" idx="5"/>
          </p:nvPr>
        </p:nvSpPr>
        <p:spPr/>
        <p:txBody>
          <a:bodyPr/>
          <a:lstStyle/>
          <a:p>
            <a:fld id="{AB92F4C0-A8AD-4EFC-8749-D500CF508503}" type="slidenum">
              <a:rPr lang="en-US" smtClean="0"/>
              <a:t>13</a:t>
            </a:fld>
            <a:endParaRPr lang="en-US"/>
          </a:p>
        </p:txBody>
      </p:sp>
    </p:spTree>
    <p:extLst>
      <p:ext uri="{BB962C8B-B14F-4D97-AF65-F5344CB8AC3E}">
        <p14:creationId xmlns:p14="http://schemas.microsoft.com/office/powerpoint/2010/main" val="608955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WHY and the HOW</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D4F462A-7526-4808-AA2F-A4BEE113ED6A}" type="slidenum">
              <a:rPr kumimoji="0" 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0067587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chart" Target="../charts/chart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chart" Target="../charts/chart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42A9538-5EF8-4BB4-8B1D-1FCFF1C56E8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8389"/>
            <a:ext cx="12192000" cy="6857999"/>
          </a:xfrm>
          <a:prstGeom prst="rect">
            <a:avLst/>
          </a:prstGeom>
        </p:spPr>
      </p:pic>
      <p:sp>
        <p:nvSpPr>
          <p:cNvPr id="2" name="Title 1"/>
          <p:cNvSpPr>
            <a:spLocks noGrp="1"/>
          </p:cNvSpPr>
          <p:nvPr>
            <p:ph type="ctrTitle" hasCustomPrompt="1"/>
          </p:nvPr>
        </p:nvSpPr>
        <p:spPr>
          <a:xfrm>
            <a:off x="304800" y="228600"/>
            <a:ext cx="5791200" cy="1266918"/>
          </a:xfrm>
        </p:spPr>
        <p:txBody>
          <a:bodyPr/>
          <a:lstStyle>
            <a:lvl1pPr>
              <a:defRPr sz="6600" b="1" i="0" cap="all" baseline="0">
                <a:solidFill>
                  <a:schemeClr val="tx1">
                    <a:lumMod val="85000"/>
                    <a:lumOff val="15000"/>
                  </a:schemeClr>
                </a:solidFill>
                <a:latin typeface="Arial" panose="020B0604020202020204" pitchFamily="34" charset="0"/>
                <a:cs typeface="Arial" panose="020B0604020202020204" pitchFamily="34" charset="0"/>
              </a:defRPr>
            </a:lvl1pPr>
          </a:lstStyle>
          <a:p>
            <a:r>
              <a:rPr lang="en-US" sz="6000" dirty="0">
                <a:latin typeface="Arial" panose="020B0604020202020204" pitchFamily="34" charset="0"/>
                <a:cs typeface="Arial" panose="020B0604020202020204" pitchFamily="34" charset="0"/>
              </a:rPr>
              <a:t>TITLE</a:t>
            </a:r>
            <a:endParaRPr lang="en-US" dirty="0"/>
          </a:p>
        </p:txBody>
      </p:sp>
      <p:sp>
        <p:nvSpPr>
          <p:cNvPr id="3" name="Subtitle 2"/>
          <p:cNvSpPr>
            <a:spLocks noGrp="1"/>
          </p:cNvSpPr>
          <p:nvPr>
            <p:ph type="subTitle" idx="1"/>
          </p:nvPr>
        </p:nvSpPr>
        <p:spPr>
          <a:xfrm>
            <a:off x="304800" y="1595106"/>
            <a:ext cx="7518400" cy="1757694"/>
          </a:xfrm>
        </p:spPr>
        <p:txBody>
          <a:bodyPr/>
          <a:lstStyle>
            <a:lvl1pPr marL="0" indent="0" algn="ctr">
              <a:buNone/>
              <a:defRPr sz="3200" baseline="0">
                <a:solidFill>
                  <a:schemeClr val="tx1">
                    <a:lumMod val="85000"/>
                    <a:lumOff val="1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FA3AFBC7-7F1F-41AC-9A3F-F3519996FD28}"/>
              </a:ext>
            </a:extLst>
          </p:cNvPr>
          <p:cNvSpPr>
            <a:spLocks noGrp="1"/>
          </p:cNvSpPr>
          <p:nvPr>
            <p:ph type="dt" sz="half" idx="10"/>
          </p:nvPr>
        </p:nvSpPr>
        <p:spPr>
          <a:xfrm>
            <a:off x="10058400" y="228601"/>
            <a:ext cx="1524000" cy="365125"/>
          </a:xfrm>
        </p:spPr>
        <p:txBody>
          <a:bodyPr/>
          <a:lstStyle>
            <a:lvl1pPr algn="r">
              <a:defRPr sz="1500">
                <a:solidFill>
                  <a:schemeClr val="tx1">
                    <a:lumMod val="85000"/>
                    <a:lumOff val="15000"/>
                  </a:schemeClr>
                </a:solidFill>
                <a:latin typeface="Arial" panose="020B0604020202020204" pitchFamily="34" charset="0"/>
                <a:cs typeface="Arial" panose="020B0604020202020204" pitchFamily="34" charset="0"/>
              </a:defRPr>
            </a:lvl1pPr>
          </a:lstStyle>
          <a:p>
            <a:pPr>
              <a:defRPr/>
            </a:pPr>
            <a:fld id="{7E97D895-4EC0-4B38-A7C2-C350561D1C50}" type="datetimeFigureOut">
              <a:rPr lang="en-US" smtClean="0"/>
              <a:pPr>
                <a:defRPr/>
              </a:pPr>
              <a:t>4/20/2026</a:t>
            </a:fld>
            <a:endParaRPr lang="en-US" dirty="0"/>
          </a:p>
        </p:txBody>
      </p:sp>
      <p:sp>
        <p:nvSpPr>
          <p:cNvPr id="5" name="Footer Placeholder 4">
            <a:extLst>
              <a:ext uri="{FF2B5EF4-FFF2-40B4-BE49-F238E27FC236}">
                <a16:creationId xmlns:a16="http://schemas.microsoft.com/office/drawing/2014/main" id="{C4AD2470-4DCB-411D-A134-3CA500AEB6CC}"/>
              </a:ext>
            </a:extLst>
          </p:cNvPr>
          <p:cNvSpPr>
            <a:spLocks noGrp="1"/>
          </p:cNvSpPr>
          <p:nvPr>
            <p:ph type="ftr" sz="quarter" idx="11"/>
          </p:nvPr>
        </p:nvSpPr>
        <p:spPr>
          <a:xfrm>
            <a:off x="609600" y="6356351"/>
            <a:ext cx="7416800" cy="365125"/>
          </a:xfrm>
        </p:spPr>
        <p:txBody>
          <a:bodyPr/>
          <a:lstStyle>
            <a:lvl1pPr>
              <a:defRPr sz="1500">
                <a:solidFill>
                  <a:schemeClr val="tx1">
                    <a:lumMod val="85000"/>
                    <a:lumOff val="15000"/>
                  </a:schemeClr>
                </a:solidFill>
                <a:latin typeface="Arial" panose="020B0604020202020204" pitchFamily="34" charset="0"/>
                <a:cs typeface="Arial" panose="020B0604020202020204" pitchFamily="34" charset="0"/>
              </a:defRPr>
            </a:lvl1pPr>
          </a:lstStyle>
          <a:p>
            <a:pPr>
              <a:defRPr/>
            </a:pPr>
            <a:endParaRPr lang="en-US" dirty="0"/>
          </a:p>
        </p:txBody>
      </p:sp>
      <p:sp>
        <p:nvSpPr>
          <p:cNvPr id="6" name="Slide Number Placeholder 5">
            <a:extLst>
              <a:ext uri="{FF2B5EF4-FFF2-40B4-BE49-F238E27FC236}">
                <a16:creationId xmlns:a16="http://schemas.microsoft.com/office/drawing/2014/main" id="{AC1D4C4D-FAE3-4BD3-B6E3-4282DF608336}"/>
              </a:ext>
            </a:extLst>
          </p:cNvPr>
          <p:cNvSpPr>
            <a:spLocks noGrp="1"/>
          </p:cNvSpPr>
          <p:nvPr>
            <p:ph type="sldNum" sz="quarter" idx="12"/>
          </p:nvPr>
        </p:nvSpPr>
        <p:spPr/>
        <p:txBody>
          <a:bodyPr/>
          <a:lstStyle>
            <a:lvl1pPr>
              <a:defRPr sz="1500">
                <a:solidFill>
                  <a:schemeClr val="tx1">
                    <a:lumMod val="85000"/>
                    <a:lumOff val="15000"/>
                  </a:schemeClr>
                </a:solidFill>
                <a:latin typeface="Arial" panose="020B0604020202020204" pitchFamily="34" charset="0"/>
                <a:cs typeface="Arial" panose="020B0604020202020204" pitchFamily="34" charset="0"/>
              </a:defRPr>
            </a:lvl1pPr>
          </a:lstStyle>
          <a:p>
            <a:fld id="{C991D505-0F99-4C94-BF15-BBFDB8B6134E}" type="slidenum">
              <a:rPr lang="en-US" altLang="en-US" smtClean="0"/>
              <a:pPr/>
              <a:t>‹#›</a:t>
            </a:fld>
            <a:endParaRPr lang="en-US" altLang="en-US" dirty="0"/>
          </a:p>
        </p:txBody>
      </p:sp>
      <p:pic>
        <p:nvPicPr>
          <p:cNvPr id="8" name="Picture 7">
            <a:extLst>
              <a:ext uri="{FF2B5EF4-FFF2-40B4-BE49-F238E27FC236}">
                <a16:creationId xmlns:a16="http://schemas.microsoft.com/office/drawing/2014/main" id="{87993F12-18E6-4408-B524-04134C3D78E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3506224"/>
            <a:ext cx="1226186" cy="3196398"/>
          </a:xfrm>
          <a:prstGeom prst="rect">
            <a:avLst/>
          </a:prstGeom>
        </p:spPr>
      </p:pic>
    </p:spTree>
    <p:extLst>
      <p:ext uri="{BB962C8B-B14F-4D97-AF65-F5344CB8AC3E}">
        <p14:creationId xmlns:p14="http://schemas.microsoft.com/office/powerpoint/2010/main" val="172395195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F69DBC-79D8-481F-9BC2-898A436DEB1D}"/>
              </a:ext>
            </a:extLst>
          </p:cNvPr>
          <p:cNvPicPr>
            <a:picLocks noChangeAspect="1"/>
          </p:cNvPicPr>
          <p:nvPr userDrawn="1"/>
        </p:nvPicPr>
        <p:blipFill rotWithShape="1">
          <a:blip r:embed="rId2" cstate="email">
            <a:lum bright="70000" contrast="-70000"/>
            <a:extLst>
              <a:ext uri="{BEBA8EAE-BF5A-486C-A8C5-ECC9F3942E4B}">
                <a14:imgProps xmlns:a14="http://schemas.microsoft.com/office/drawing/2010/main">
                  <a14:imgLayer r:embed="rId3">
                    <a14:imgEffect>
                      <a14:saturation sat="0"/>
                    </a14:imgEffect>
                    <a14:imgEffect>
                      <a14:brightnessContrast bright="-9000" contrast="19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Date Placeholder 3">
            <a:extLst>
              <a:ext uri="{FF2B5EF4-FFF2-40B4-BE49-F238E27FC236}">
                <a16:creationId xmlns:a16="http://schemas.microsoft.com/office/drawing/2014/main" id="{C994CB81-6759-4D49-AFC7-0C42231E2F49}"/>
              </a:ext>
            </a:extLst>
          </p:cNvPr>
          <p:cNvSpPr>
            <a:spLocks noGrp="1"/>
          </p:cNvSpPr>
          <p:nvPr>
            <p:ph type="dt" sz="half" idx="10"/>
          </p:nvPr>
        </p:nvSpPr>
        <p:spPr>
          <a:xfrm>
            <a:off x="10058400" y="381001"/>
            <a:ext cx="1524000" cy="365125"/>
          </a:xfrm>
        </p:spPr>
        <p:txBody>
          <a:bodyPr/>
          <a:lstStyle>
            <a:lvl1pPr algn="r">
              <a:defRPr/>
            </a:lvl1pPr>
          </a:lstStyle>
          <a:p>
            <a:pPr>
              <a:defRPr/>
            </a:pPr>
            <a:fld id="{DBA12AA5-AC7D-4FFB-A064-F9C1AAA65AD2}" type="datetimeFigureOut">
              <a:rPr lang="en-US" smtClean="0"/>
              <a:pPr>
                <a:defRPr/>
              </a:pPr>
              <a:t>4/20/2026</a:t>
            </a:fld>
            <a:endParaRPr lang="en-US" dirty="0"/>
          </a:p>
        </p:txBody>
      </p:sp>
      <p:sp>
        <p:nvSpPr>
          <p:cNvPr id="3" name="Footer Placeholder 4">
            <a:extLst>
              <a:ext uri="{FF2B5EF4-FFF2-40B4-BE49-F238E27FC236}">
                <a16:creationId xmlns:a16="http://schemas.microsoft.com/office/drawing/2014/main" id="{8730F103-F462-49F9-BD5B-1640FE53B9DA}"/>
              </a:ext>
            </a:extLst>
          </p:cNvPr>
          <p:cNvSpPr>
            <a:spLocks noGrp="1"/>
          </p:cNvSpPr>
          <p:nvPr>
            <p:ph type="ftr" sz="quarter" idx="11"/>
          </p:nvPr>
        </p:nvSpPr>
        <p:spPr>
          <a:xfrm>
            <a:off x="711200" y="6356351"/>
            <a:ext cx="7315200" cy="365125"/>
          </a:xfrm>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B3DAC21A-37D2-483E-B51D-2A87BADF826E}"/>
              </a:ext>
            </a:extLst>
          </p:cNvPr>
          <p:cNvSpPr>
            <a:spLocks noGrp="1"/>
          </p:cNvSpPr>
          <p:nvPr>
            <p:ph type="sldNum" sz="quarter" idx="12"/>
          </p:nvPr>
        </p:nvSpPr>
        <p:spPr/>
        <p:txBody>
          <a:bodyPr/>
          <a:lstStyle>
            <a:lvl1pPr>
              <a:defRPr/>
            </a:lvl1pPr>
          </a:lstStyle>
          <a:p>
            <a:fld id="{CA471BA2-E43B-4870-9DDD-211C47887B01}" type="slidenum">
              <a:rPr lang="en-US" altLang="en-US"/>
              <a:pPr/>
              <a:t>‹#›</a:t>
            </a:fld>
            <a:endParaRPr lang="en-US" altLang="en-US"/>
          </a:p>
        </p:txBody>
      </p:sp>
      <p:pic>
        <p:nvPicPr>
          <p:cNvPr id="9" name="Picture 8"/>
          <p:cNvPicPr>
            <a:picLocks noChangeAspect="1"/>
          </p:cNvPicPr>
          <p:nvPr userDrawn="1"/>
        </p:nvPicPr>
        <p:blipFill rotWithShape="1">
          <a:blip r:embed="rId4" cstate="print">
            <a:extLst>
              <a:ext uri="{28A0092B-C50C-407E-A947-70E740481C1C}">
                <a14:useLocalDpi xmlns:a14="http://schemas.microsoft.com/office/drawing/2010/main"/>
              </a:ext>
            </a:extLst>
          </a:blip>
          <a:stretch/>
        </p:blipFill>
        <p:spPr>
          <a:xfrm>
            <a:off x="564257" y="343216"/>
            <a:ext cx="1978524" cy="1101489"/>
          </a:xfrm>
          <a:prstGeom prst="rect">
            <a:avLst/>
          </a:prstGeom>
        </p:spPr>
      </p:pic>
    </p:spTree>
    <p:extLst>
      <p:ext uri="{BB962C8B-B14F-4D97-AF65-F5344CB8AC3E}">
        <p14:creationId xmlns:p14="http://schemas.microsoft.com/office/powerpoint/2010/main" val="8034733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2BCC3C-7572-407B-8549-3D17BFEEA222}"/>
              </a:ext>
            </a:extLst>
          </p:cNvPr>
          <p:cNvPicPr>
            <a:picLocks noChangeAspect="1"/>
          </p:cNvPicPr>
          <p:nvPr userDrawn="1"/>
        </p:nvPicPr>
        <p:blipFill rotWithShape="1">
          <a:blip r:embed="rId2" cstate="email">
            <a:lum bright="70000" contrast="-70000"/>
            <a:extLst>
              <a:ext uri="{BEBA8EAE-BF5A-486C-A8C5-ECC9F3942E4B}">
                <a14:imgProps xmlns:a14="http://schemas.microsoft.com/office/drawing/2010/main">
                  <a14:imgLayer r:embed="rId3">
                    <a14:imgEffect>
                      <a14:colorTemperature colorTemp="6682"/>
                    </a14:imgEffect>
                    <a14:imgEffect>
                      <a14:saturation sat="0"/>
                    </a14:imgEffect>
                    <a14:imgEffect>
                      <a14:brightnessContrast bright="-10000" contrast="7000"/>
                    </a14:imgEffect>
                  </a14:imgLayer>
                </a14:imgProps>
              </a:ex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 name="Date Placeholder 3">
            <a:extLst>
              <a:ext uri="{FF2B5EF4-FFF2-40B4-BE49-F238E27FC236}">
                <a16:creationId xmlns:a16="http://schemas.microsoft.com/office/drawing/2014/main" id="{C994CB81-6759-4D49-AFC7-0C42231E2F49}"/>
              </a:ext>
            </a:extLst>
          </p:cNvPr>
          <p:cNvSpPr>
            <a:spLocks noGrp="1"/>
          </p:cNvSpPr>
          <p:nvPr>
            <p:ph type="dt" sz="half" idx="10"/>
          </p:nvPr>
        </p:nvSpPr>
        <p:spPr>
          <a:xfrm>
            <a:off x="10058400" y="381001"/>
            <a:ext cx="1524000" cy="365125"/>
          </a:xfrm>
        </p:spPr>
        <p:txBody>
          <a:bodyPr/>
          <a:lstStyle>
            <a:lvl1pPr algn="r">
              <a:defRPr/>
            </a:lvl1pPr>
          </a:lstStyle>
          <a:p>
            <a:pPr>
              <a:defRPr/>
            </a:pPr>
            <a:fld id="{DBA12AA5-AC7D-4FFB-A064-F9C1AAA65AD2}" type="datetimeFigureOut">
              <a:rPr lang="en-US" smtClean="0"/>
              <a:pPr>
                <a:defRPr/>
              </a:pPr>
              <a:t>4/20/2026</a:t>
            </a:fld>
            <a:endParaRPr lang="en-US" dirty="0"/>
          </a:p>
        </p:txBody>
      </p:sp>
      <p:sp>
        <p:nvSpPr>
          <p:cNvPr id="3" name="Footer Placeholder 4">
            <a:extLst>
              <a:ext uri="{FF2B5EF4-FFF2-40B4-BE49-F238E27FC236}">
                <a16:creationId xmlns:a16="http://schemas.microsoft.com/office/drawing/2014/main" id="{8730F103-F462-49F9-BD5B-1640FE53B9DA}"/>
              </a:ext>
            </a:extLst>
          </p:cNvPr>
          <p:cNvSpPr>
            <a:spLocks noGrp="1"/>
          </p:cNvSpPr>
          <p:nvPr>
            <p:ph type="ftr" sz="quarter" idx="11"/>
          </p:nvPr>
        </p:nvSpPr>
        <p:spPr>
          <a:xfrm>
            <a:off x="711200" y="6356351"/>
            <a:ext cx="7315200" cy="365125"/>
          </a:xfrm>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B3DAC21A-37D2-483E-B51D-2A87BADF826E}"/>
              </a:ext>
            </a:extLst>
          </p:cNvPr>
          <p:cNvSpPr>
            <a:spLocks noGrp="1"/>
          </p:cNvSpPr>
          <p:nvPr>
            <p:ph type="sldNum" sz="quarter" idx="12"/>
          </p:nvPr>
        </p:nvSpPr>
        <p:spPr/>
        <p:txBody>
          <a:bodyPr/>
          <a:lstStyle>
            <a:lvl1pPr>
              <a:defRPr/>
            </a:lvl1pPr>
          </a:lstStyle>
          <a:p>
            <a:fld id="{CA471BA2-E43B-4870-9DDD-211C47887B01}" type="slidenum">
              <a:rPr lang="en-US" altLang="en-US"/>
              <a:pPr/>
              <a:t>‹#›</a:t>
            </a:fld>
            <a:endParaRPr lang="en-US" altLang="en-US"/>
          </a:p>
        </p:txBody>
      </p:sp>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a:ext>
            </a:extLst>
          </a:blip>
          <a:stretch/>
        </p:blipFill>
        <p:spPr>
          <a:xfrm>
            <a:off x="564257" y="343216"/>
            <a:ext cx="1978524" cy="1101489"/>
          </a:xfrm>
          <a:prstGeom prst="rect">
            <a:avLst/>
          </a:prstGeom>
        </p:spPr>
      </p:pic>
    </p:spTree>
    <p:extLst>
      <p:ext uri="{BB962C8B-B14F-4D97-AF65-F5344CB8AC3E}">
        <p14:creationId xmlns:p14="http://schemas.microsoft.com/office/powerpoint/2010/main" val="30716433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7E3C4CF-422B-4302-9C2C-233A3DF2321D}"/>
              </a:ext>
            </a:extLst>
          </p:cNvPr>
          <p:cNvPicPr>
            <a:picLocks noChangeAspect="1"/>
          </p:cNvPicPr>
          <p:nvPr userDrawn="1"/>
        </p:nvPicPr>
        <p:blipFill rotWithShape="1">
          <a:blip r:embed="rId2" cstate="email">
            <a:lum bright="70000" contrast="-70000"/>
            <a:extLst>
              <a:ext uri="{BEBA8EAE-BF5A-486C-A8C5-ECC9F3942E4B}">
                <a14:imgProps xmlns:a14="http://schemas.microsoft.com/office/drawing/2010/main">
                  <a14:imgLayer r:embed="rId3">
                    <a14:imgEffect>
                      <a14:saturation sat="0"/>
                    </a14:imgEffect>
                    <a14:imgEffect>
                      <a14:brightnessContrast bright="-25000" contrast="5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609601" y="273050"/>
            <a:ext cx="4011084" cy="1162050"/>
          </a:xfrm>
        </p:spPr>
        <p:txBody>
          <a:bodyPr anchor="b"/>
          <a:lstStyle>
            <a:lvl1pPr algn="l">
              <a:defRPr sz="2000" b="1" baseline="0">
                <a:solidFill>
                  <a:srgbClr val="57C1A6"/>
                </a:solidFill>
              </a:defRPr>
            </a:lvl1pPr>
          </a:lstStyle>
          <a:p>
            <a:r>
              <a:rPr lang="en-US"/>
              <a:t>Click to edit Master title style</a:t>
            </a:r>
            <a:endParaRPr lang="en-US" dirty="0"/>
          </a:p>
        </p:txBody>
      </p:sp>
      <p:sp>
        <p:nvSpPr>
          <p:cNvPr id="3" name="Content Placeholder 2"/>
          <p:cNvSpPr>
            <a:spLocks noGrp="1"/>
          </p:cNvSpPr>
          <p:nvPr>
            <p:ph idx="1"/>
          </p:nvPr>
        </p:nvSpPr>
        <p:spPr>
          <a:xfrm>
            <a:off x="4766733" y="273051"/>
            <a:ext cx="5088467" cy="5853113"/>
          </a:xfrm>
        </p:spPr>
        <p:txBody>
          <a:bodyPr/>
          <a:lstStyle>
            <a:lvl1pPr>
              <a:defRPr sz="3200"/>
            </a:lvl1pPr>
            <a:lvl2pPr>
              <a:defRPr sz="2800"/>
            </a:lvl2pPr>
            <a:lvl3pPr>
              <a:defRPr sz="2400"/>
            </a:lvl3pPr>
            <a:lvl4pPr>
              <a:defRPr sz="20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5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23423FF-B7FB-42AA-BC5F-D4708D6E6205}"/>
              </a:ext>
            </a:extLst>
          </p:cNvPr>
          <p:cNvSpPr>
            <a:spLocks noGrp="1"/>
          </p:cNvSpPr>
          <p:nvPr>
            <p:ph type="dt" sz="half" idx="10"/>
          </p:nvPr>
        </p:nvSpPr>
        <p:spPr>
          <a:xfrm>
            <a:off x="10058400" y="366713"/>
            <a:ext cx="1524000" cy="365125"/>
          </a:xfrm>
        </p:spPr>
        <p:txBody>
          <a:bodyPr/>
          <a:lstStyle>
            <a:lvl1pPr algn="r">
              <a:defRPr/>
            </a:lvl1pPr>
          </a:lstStyle>
          <a:p>
            <a:pPr>
              <a:defRPr/>
            </a:pPr>
            <a:fld id="{1BD7691F-A5D5-49CF-93DC-CAFD98F4E2AB}" type="datetimeFigureOut">
              <a:rPr lang="en-US" smtClean="0"/>
              <a:pPr>
                <a:defRPr/>
              </a:pPr>
              <a:t>4/20/2026</a:t>
            </a:fld>
            <a:endParaRPr lang="en-US" dirty="0"/>
          </a:p>
        </p:txBody>
      </p:sp>
      <p:sp>
        <p:nvSpPr>
          <p:cNvPr id="6" name="Footer Placeholder 4">
            <a:extLst>
              <a:ext uri="{FF2B5EF4-FFF2-40B4-BE49-F238E27FC236}">
                <a16:creationId xmlns:a16="http://schemas.microsoft.com/office/drawing/2014/main" id="{D597CE16-3B8A-4A9C-883A-B6422300567F}"/>
              </a:ext>
            </a:extLst>
          </p:cNvPr>
          <p:cNvSpPr>
            <a:spLocks noGrp="1"/>
          </p:cNvSpPr>
          <p:nvPr>
            <p:ph type="ftr" sz="quarter" idx="11"/>
          </p:nvPr>
        </p:nvSpPr>
        <p:spPr>
          <a:xfrm>
            <a:off x="609600" y="6356351"/>
            <a:ext cx="7416800" cy="365125"/>
          </a:xfrm>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D8C27BC0-7CE8-4845-871B-71F10146F87B}"/>
              </a:ext>
            </a:extLst>
          </p:cNvPr>
          <p:cNvSpPr>
            <a:spLocks noGrp="1"/>
          </p:cNvSpPr>
          <p:nvPr>
            <p:ph type="sldNum" sz="quarter" idx="12"/>
          </p:nvPr>
        </p:nvSpPr>
        <p:spPr/>
        <p:txBody>
          <a:bodyPr/>
          <a:lstStyle>
            <a:lvl1pPr>
              <a:defRPr/>
            </a:lvl1pPr>
          </a:lstStyle>
          <a:p>
            <a:fld id="{B825CD8C-D00B-4AF3-AA29-B158885D016E}" type="slidenum">
              <a:rPr lang="en-US" altLang="en-US"/>
              <a:pPr/>
              <a:t>‹#›</a:t>
            </a:fld>
            <a:endParaRPr lang="en-US" altLang="en-US"/>
          </a:p>
        </p:txBody>
      </p:sp>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a:ext>
            </a:extLst>
          </a:blip>
          <a:stretch/>
        </p:blipFill>
        <p:spPr>
          <a:xfrm>
            <a:off x="10565383" y="3570654"/>
            <a:ext cx="1022515" cy="2631105"/>
          </a:xfrm>
          <a:prstGeom prst="rect">
            <a:avLst/>
          </a:prstGeom>
        </p:spPr>
      </p:pic>
    </p:spTree>
    <p:extLst>
      <p:ext uri="{BB962C8B-B14F-4D97-AF65-F5344CB8AC3E}">
        <p14:creationId xmlns:p14="http://schemas.microsoft.com/office/powerpoint/2010/main" val="276766479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AB56A3-D395-4683-9B52-6390560ADEB1}"/>
              </a:ext>
            </a:extLst>
          </p:cNvPr>
          <p:cNvPicPr>
            <a:picLocks noChangeAspect="1"/>
          </p:cNvPicPr>
          <p:nvPr userDrawn="1"/>
        </p:nvPicPr>
        <p:blipFill rotWithShape="1">
          <a:blip r:embed="rId2" cstate="email">
            <a:lum bright="70000" contrast="-70000"/>
            <a:extLst>
              <a:ext uri="{BEBA8EAE-BF5A-486C-A8C5-ECC9F3942E4B}">
                <a14:imgProps xmlns:a14="http://schemas.microsoft.com/office/drawing/2010/main">
                  <a14:imgLayer r:embed="rId3">
                    <a14:imgEffect>
                      <a14:saturation sat="0"/>
                    </a14:imgEffect>
                    <a14:imgEffect>
                      <a14:brightnessContrast bright="-45000" contrast="21000"/>
                    </a14:imgEffect>
                  </a14:imgLayer>
                </a14:imgProps>
              </a:ex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2" name="Title 1"/>
          <p:cNvSpPr>
            <a:spLocks noGrp="1"/>
          </p:cNvSpPr>
          <p:nvPr>
            <p:ph type="title"/>
          </p:nvPr>
        </p:nvSpPr>
        <p:spPr>
          <a:xfrm>
            <a:off x="2389717" y="4800600"/>
            <a:ext cx="7315200" cy="566738"/>
          </a:xfrm>
        </p:spPr>
        <p:txBody>
          <a:bodyPr anchor="b"/>
          <a:lstStyle>
            <a:lvl1pPr algn="l">
              <a:defRPr sz="2000" b="1">
                <a:solidFill>
                  <a:srgbClr val="57C1A6"/>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5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0714A5F-BA8C-4B10-955B-6AF43B31983B}"/>
              </a:ext>
            </a:extLst>
          </p:cNvPr>
          <p:cNvSpPr>
            <a:spLocks noGrp="1"/>
          </p:cNvSpPr>
          <p:nvPr>
            <p:ph type="dt" sz="half" idx="10"/>
          </p:nvPr>
        </p:nvSpPr>
        <p:spPr>
          <a:xfrm>
            <a:off x="9956800" y="357188"/>
            <a:ext cx="1625600" cy="365125"/>
          </a:xfrm>
        </p:spPr>
        <p:txBody>
          <a:bodyPr/>
          <a:lstStyle>
            <a:lvl1pPr algn="r">
              <a:defRPr/>
            </a:lvl1pPr>
          </a:lstStyle>
          <a:p>
            <a:pPr>
              <a:defRPr/>
            </a:pPr>
            <a:fld id="{E1AABF6F-22C4-4FEC-8813-392ED3301245}" type="datetimeFigureOut">
              <a:rPr lang="en-US" smtClean="0"/>
              <a:pPr>
                <a:defRPr/>
              </a:pPr>
              <a:t>4/20/2026</a:t>
            </a:fld>
            <a:endParaRPr lang="en-US" dirty="0"/>
          </a:p>
        </p:txBody>
      </p:sp>
      <p:sp>
        <p:nvSpPr>
          <p:cNvPr id="6" name="Footer Placeholder 4">
            <a:extLst>
              <a:ext uri="{FF2B5EF4-FFF2-40B4-BE49-F238E27FC236}">
                <a16:creationId xmlns:a16="http://schemas.microsoft.com/office/drawing/2014/main" id="{DA763036-EED3-4E4C-B92F-5489873193D7}"/>
              </a:ext>
            </a:extLst>
          </p:cNvPr>
          <p:cNvSpPr>
            <a:spLocks noGrp="1"/>
          </p:cNvSpPr>
          <p:nvPr>
            <p:ph type="ftr" sz="quarter" idx="11"/>
          </p:nvPr>
        </p:nvSpPr>
        <p:spPr>
          <a:xfrm>
            <a:off x="609600" y="6356351"/>
            <a:ext cx="7416800" cy="365125"/>
          </a:xfrm>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9C57B957-59C1-46AD-AA5B-1799645589EC}"/>
              </a:ext>
            </a:extLst>
          </p:cNvPr>
          <p:cNvSpPr>
            <a:spLocks noGrp="1"/>
          </p:cNvSpPr>
          <p:nvPr>
            <p:ph type="sldNum" sz="quarter" idx="12"/>
          </p:nvPr>
        </p:nvSpPr>
        <p:spPr/>
        <p:txBody>
          <a:bodyPr/>
          <a:lstStyle>
            <a:lvl1pPr>
              <a:defRPr/>
            </a:lvl1pPr>
          </a:lstStyle>
          <a:p>
            <a:fld id="{A6B91338-2059-493C-9FB3-5F62D80AD1EB}" type="slidenum">
              <a:rPr lang="en-US" altLang="en-US"/>
              <a:pPr/>
              <a:t>‹#›</a:t>
            </a:fld>
            <a:endParaRPr lang="en-US" altLang="en-US"/>
          </a:p>
        </p:txBody>
      </p:sp>
      <p:pic>
        <p:nvPicPr>
          <p:cNvPr id="10" name="Picture 9"/>
          <p:cNvPicPr>
            <a:picLocks noChangeAspect="1"/>
          </p:cNvPicPr>
          <p:nvPr userDrawn="1"/>
        </p:nvPicPr>
        <p:blipFill rotWithShape="1">
          <a:blip r:embed="rId4" cstate="print">
            <a:extLst>
              <a:ext uri="{28A0092B-C50C-407E-A947-70E740481C1C}">
                <a14:useLocalDpi xmlns:a14="http://schemas.microsoft.com/office/drawing/2010/main"/>
              </a:ext>
            </a:extLst>
          </a:blip>
          <a:stretch/>
        </p:blipFill>
        <p:spPr>
          <a:xfrm>
            <a:off x="10668000" y="3541095"/>
            <a:ext cx="1022515" cy="2631105"/>
          </a:xfrm>
          <a:prstGeom prst="rect">
            <a:avLst/>
          </a:prstGeom>
        </p:spPr>
      </p:pic>
    </p:spTree>
    <p:extLst>
      <p:ext uri="{BB962C8B-B14F-4D97-AF65-F5344CB8AC3E}">
        <p14:creationId xmlns:p14="http://schemas.microsoft.com/office/powerpoint/2010/main" val="10186719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AB56A3-D395-4683-9B52-6390560ADEB1}"/>
              </a:ext>
            </a:extLst>
          </p:cNvPr>
          <p:cNvPicPr>
            <a:picLocks noChangeAspect="1"/>
          </p:cNvPicPr>
          <p:nvPr userDrawn="1"/>
        </p:nvPicPr>
        <p:blipFill rotWithShape="1">
          <a:blip r:embed="rId2" cstate="email">
            <a:lum bright="70000" contrast="-70000"/>
            <a:extLst>
              <a:ext uri="{BEBA8EAE-BF5A-486C-A8C5-ECC9F3942E4B}">
                <a14:imgProps xmlns:a14="http://schemas.microsoft.com/office/drawing/2010/main">
                  <a14:imgLayer r:embed="rId3">
                    <a14:imgEffect>
                      <a14:saturation sat="0"/>
                    </a14:imgEffect>
                    <a14:imgEffect>
                      <a14:brightnessContrast bright="-45000" contrast="21000"/>
                    </a14:imgEffect>
                  </a14:imgLayer>
                </a14:imgProps>
              </a:ex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2" name="Title 1"/>
          <p:cNvSpPr>
            <a:spLocks noGrp="1"/>
          </p:cNvSpPr>
          <p:nvPr>
            <p:ph type="title"/>
          </p:nvPr>
        </p:nvSpPr>
        <p:spPr>
          <a:xfrm>
            <a:off x="1501421" y="4800600"/>
            <a:ext cx="8455379" cy="566738"/>
          </a:xfrm>
        </p:spPr>
        <p:txBody>
          <a:bodyPr anchor="b"/>
          <a:lstStyle>
            <a:lvl1pPr algn="l">
              <a:defRPr sz="2000" b="1">
                <a:solidFill>
                  <a:srgbClr val="57C1A6"/>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501421" y="5367338"/>
            <a:ext cx="8455379" cy="804862"/>
          </a:xfrm>
        </p:spPr>
        <p:txBody>
          <a:bodyPr/>
          <a:lstStyle>
            <a:lvl1pPr marL="0" indent="0">
              <a:buNone/>
              <a:defRPr sz="15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0714A5F-BA8C-4B10-955B-6AF43B31983B}"/>
              </a:ext>
            </a:extLst>
          </p:cNvPr>
          <p:cNvSpPr>
            <a:spLocks noGrp="1"/>
          </p:cNvSpPr>
          <p:nvPr>
            <p:ph type="dt" sz="half" idx="10"/>
          </p:nvPr>
        </p:nvSpPr>
        <p:spPr>
          <a:xfrm>
            <a:off x="9956800" y="357188"/>
            <a:ext cx="1625600" cy="365125"/>
          </a:xfrm>
        </p:spPr>
        <p:txBody>
          <a:bodyPr/>
          <a:lstStyle>
            <a:lvl1pPr algn="r">
              <a:defRPr/>
            </a:lvl1pPr>
          </a:lstStyle>
          <a:p>
            <a:pPr>
              <a:defRPr/>
            </a:pPr>
            <a:fld id="{E1AABF6F-22C4-4FEC-8813-392ED3301245}" type="datetimeFigureOut">
              <a:rPr lang="en-US" smtClean="0"/>
              <a:pPr>
                <a:defRPr/>
              </a:pPr>
              <a:t>4/20/2026</a:t>
            </a:fld>
            <a:endParaRPr lang="en-US" dirty="0"/>
          </a:p>
        </p:txBody>
      </p:sp>
      <p:sp>
        <p:nvSpPr>
          <p:cNvPr id="6" name="Footer Placeholder 4">
            <a:extLst>
              <a:ext uri="{FF2B5EF4-FFF2-40B4-BE49-F238E27FC236}">
                <a16:creationId xmlns:a16="http://schemas.microsoft.com/office/drawing/2014/main" id="{DA763036-EED3-4E4C-B92F-5489873193D7}"/>
              </a:ext>
            </a:extLst>
          </p:cNvPr>
          <p:cNvSpPr>
            <a:spLocks noGrp="1"/>
          </p:cNvSpPr>
          <p:nvPr>
            <p:ph type="ftr" sz="quarter" idx="11"/>
          </p:nvPr>
        </p:nvSpPr>
        <p:spPr>
          <a:xfrm>
            <a:off x="609600" y="6356351"/>
            <a:ext cx="7416800" cy="365125"/>
          </a:xfrm>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9C57B957-59C1-46AD-AA5B-1799645589EC}"/>
              </a:ext>
            </a:extLst>
          </p:cNvPr>
          <p:cNvSpPr>
            <a:spLocks noGrp="1"/>
          </p:cNvSpPr>
          <p:nvPr>
            <p:ph type="sldNum" sz="quarter" idx="12"/>
          </p:nvPr>
        </p:nvSpPr>
        <p:spPr/>
        <p:txBody>
          <a:bodyPr/>
          <a:lstStyle>
            <a:lvl1pPr>
              <a:defRPr/>
            </a:lvl1pPr>
          </a:lstStyle>
          <a:p>
            <a:fld id="{A6B91338-2059-493C-9FB3-5F62D80AD1EB}" type="slidenum">
              <a:rPr lang="en-US" altLang="en-US"/>
              <a:pPr/>
              <a:t>‹#›</a:t>
            </a:fld>
            <a:endParaRPr lang="en-US" altLang="en-US"/>
          </a:p>
        </p:txBody>
      </p:sp>
      <p:sp>
        <p:nvSpPr>
          <p:cNvPr id="10" name="Media Placeholder 12">
            <a:extLst>
              <a:ext uri="{FF2B5EF4-FFF2-40B4-BE49-F238E27FC236}">
                <a16:creationId xmlns:a16="http://schemas.microsoft.com/office/drawing/2014/main" id="{3FB0F2B2-057D-42B4-AAA9-48F6EC61D550}"/>
              </a:ext>
            </a:extLst>
          </p:cNvPr>
          <p:cNvSpPr>
            <a:spLocks noGrp="1"/>
          </p:cNvSpPr>
          <p:nvPr>
            <p:ph type="media" sz="quarter" idx="13"/>
          </p:nvPr>
        </p:nvSpPr>
        <p:spPr>
          <a:xfrm>
            <a:off x="1500717" y="1143000"/>
            <a:ext cx="8455379" cy="3429000"/>
          </a:xfrm>
        </p:spPr>
        <p:txBody>
          <a:bodyPr/>
          <a:lstStyle/>
          <a:p>
            <a:r>
              <a:rPr lang="en-US"/>
              <a:t>Click icon to add media</a:t>
            </a:r>
          </a:p>
        </p:txBody>
      </p:sp>
      <p:sp>
        <p:nvSpPr>
          <p:cNvPr id="3" name="Rectangle 2">
            <a:extLst>
              <a:ext uri="{FF2B5EF4-FFF2-40B4-BE49-F238E27FC236}">
                <a16:creationId xmlns:a16="http://schemas.microsoft.com/office/drawing/2014/main" id="{EBC58E2C-E7C8-4F0B-8680-DB3D190C3781}"/>
              </a:ext>
            </a:extLst>
          </p:cNvPr>
          <p:cNvSpPr/>
          <p:nvPr userDrawn="1"/>
        </p:nvSpPr>
        <p:spPr>
          <a:xfrm>
            <a:off x="1501421" y="1143000"/>
            <a:ext cx="8455379" cy="3429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a:ext>
            </a:extLst>
          </a:blip>
          <a:stretch/>
        </p:blipFill>
        <p:spPr>
          <a:xfrm>
            <a:off x="10635799" y="3633170"/>
            <a:ext cx="1022515" cy="2631105"/>
          </a:xfrm>
          <a:prstGeom prst="rect">
            <a:avLst/>
          </a:prstGeom>
        </p:spPr>
      </p:pic>
    </p:spTree>
    <p:extLst>
      <p:ext uri="{BB962C8B-B14F-4D97-AF65-F5344CB8AC3E}">
        <p14:creationId xmlns:p14="http://schemas.microsoft.com/office/powerpoint/2010/main" val="284683229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300F22-5009-40CB-A807-70A8F5A77F79}"/>
              </a:ext>
            </a:extLst>
          </p:cNvPr>
          <p:cNvPicPr>
            <a:picLocks noChangeAspect="1"/>
          </p:cNvPicPr>
          <p:nvPr userDrawn="1"/>
        </p:nvPicPr>
        <p:blipFill rotWithShape="1">
          <a:blip r:embed="rId2" cstate="email">
            <a:lum bright="70000" contrast="-70000"/>
            <a:extLst>
              <a:ext uri="{BEBA8EAE-BF5A-486C-A8C5-ECC9F3942E4B}">
                <a14:imgProps xmlns:a14="http://schemas.microsoft.com/office/drawing/2010/main">
                  <a14:imgLayer r:embed="rId3">
                    <a14:imgEffect>
                      <a14:saturation sat="0"/>
                    </a14:imgEffect>
                    <a14:imgEffect>
                      <a14:brightnessContrast bright="-25000" contrast="3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rot="5400000">
            <a:off x="-2530476" y="2667000"/>
            <a:ext cx="6584952" cy="1524000"/>
          </a:xfrm>
        </p:spPr>
        <p:txBody>
          <a:bodyPr/>
          <a:lstStyle/>
          <a:p>
            <a:r>
              <a:rPr lang="en-US" dirty="0"/>
              <a:t>Master title</a:t>
            </a:r>
          </a:p>
        </p:txBody>
      </p:sp>
      <p:sp>
        <p:nvSpPr>
          <p:cNvPr id="4" name="Date Placeholder 3">
            <a:extLst>
              <a:ext uri="{FF2B5EF4-FFF2-40B4-BE49-F238E27FC236}">
                <a16:creationId xmlns:a16="http://schemas.microsoft.com/office/drawing/2014/main" id="{6747E44B-B8AA-4783-8708-5FAE0DB5626B}"/>
              </a:ext>
            </a:extLst>
          </p:cNvPr>
          <p:cNvSpPr>
            <a:spLocks noGrp="1"/>
          </p:cNvSpPr>
          <p:nvPr>
            <p:ph type="dt" sz="half" idx="10"/>
          </p:nvPr>
        </p:nvSpPr>
        <p:spPr>
          <a:xfrm>
            <a:off x="10060242" y="317155"/>
            <a:ext cx="1524004" cy="365125"/>
          </a:xfrm>
        </p:spPr>
        <p:txBody>
          <a:bodyPr/>
          <a:lstStyle>
            <a:lvl1pPr algn="r">
              <a:defRPr/>
            </a:lvl1pPr>
          </a:lstStyle>
          <a:p>
            <a:pPr>
              <a:defRPr/>
            </a:pPr>
            <a:fld id="{E34D5DCE-D5D6-4C61-81B3-06F87F1D9141}" type="datetimeFigureOut">
              <a:rPr lang="en-US" smtClean="0"/>
              <a:pPr>
                <a:defRPr/>
              </a:pPr>
              <a:t>4/20/2026</a:t>
            </a:fld>
            <a:endParaRPr lang="en-US" dirty="0"/>
          </a:p>
        </p:txBody>
      </p:sp>
      <p:sp>
        <p:nvSpPr>
          <p:cNvPr id="5" name="Footer Placeholder 4">
            <a:extLst>
              <a:ext uri="{FF2B5EF4-FFF2-40B4-BE49-F238E27FC236}">
                <a16:creationId xmlns:a16="http://schemas.microsoft.com/office/drawing/2014/main" id="{98799EEE-40D1-4953-A47D-BFDC83DF79E9}"/>
              </a:ext>
            </a:extLst>
          </p:cNvPr>
          <p:cNvSpPr>
            <a:spLocks noGrp="1"/>
          </p:cNvSpPr>
          <p:nvPr>
            <p:ph type="ftr" sz="quarter" idx="11"/>
          </p:nvPr>
        </p:nvSpPr>
        <p:spPr>
          <a:xfrm>
            <a:off x="2131760" y="6356351"/>
            <a:ext cx="5894641" cy="365125"/>
          </a:xfrm>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794C1007-31A2-49C0-BF34-A4268DE4E651}"/>
              </a:ext>
            </a:extLst>
          </p:cNvPr>
          <p:cNvSpPr>
            <a:spLocks noGrp="1"/>
          </p:cNvSpPr>
          <p:nvPr>
            <p:ph type="sldNum" sz="quarter" idx="12"/>
          </p:nvPr>
        </p:nvSpPr>
        <p:spPr/>
        <p:txBody>
          <a:bodyPr/>
          <a:lstStyle>
            <a:lvl1pPr>
              <a:defRPr/>
            </a:lvl1pPr>
          </a:lstStyle>
          <a:p>
            <a:fld id="{4246A34B-83CC-40DC-BA46-63B827245A3F}" type="slidenum">
              <a:rPr lang="en-US" altLang="en-US"/>
              <a:pPr/>
              <a:t>‹#›</a:t>
            </a:fld>
            <a:endParaRPr lang="en-US" altLang="en-US"/>
          </a:p>
        </p:txBody>
      </p:sp>
      <p:graphicFrame>
        <p:nvGraphicFramePr>
          <p:cNvPr id="12" name="Chart 11">
            <a:extLst>
              <a:ext uri="{FF2B5EF4-FFF2-40B4-BE49-F238E27FC236}">
                <a16:creationId xmlns:a16="http://schemas.microsoft.com/office/drawing/2014/main" id="{87B3AA06-2F0C-413C-8C45-78881D6AF42D}"/>
              </a:ext>
            </a:extLst>
          </p:cNvPr>
          <p:cNvGraphicFramePr/>
          <p:nvPr userDrawn="1">
            <p:extLst>
              <p:ext uri="{D42A27DB-BD31-4B8C-83A1-F6EECF244321}">
                <p14:modId xmlns:p14="http://schemas.microsoft.com/office/powerpoint/2010/main" val="3736151514"/>
              </p:ext>
            </p:extLst>
          </p:nvPr>
        </p:nvGraphicFramePr>
        <p:xfrm>
          <a:off x="2032000" y="1219200"/>
          <a:ext cx="7823200" cy="4064000"/>
        </p:xfrm>
        <a:graphic>
          <a:graphicData uri="http://schemas.openxmlformats.org/drawingml/2006/chart">
            <c:chart xmlns:c="http://schemas.openxmlformats.org/drawingml/2006/chart" xmlns:r="http://schemas.openxmlformats.org/officeDocument/2006/relationships" r:id="rId4"/>
          </a:graphicData>
        </a:graphic>
      </p:graphicFrame>
      <p:pic>
        <p:nvPicPr>
          <p:cNvPr id="9" name="Picture 8"/>
          <p:cNvPicPr>
            <a:picLocks noChangeAspect="1"/>
          </p:cNvPicPr>
          <p:nvPr userDrawn="1"/>
        </p:nvPicPr>
        <p:blipFill rotWithShape="1">
          <a:blip r:embed="rId5" cstate="print">
            <a:extLst>
              <a:ext uri="{28A0092B-C50C-407E-A947-70E740481C1C}">
                <a14:useLocalDpi xmlns:a14="http://schemas.microsoft.com/office/drawing/2010/main"/>
              </a:ext>
            </a:extLst>
          </a:blip>
          <a:stretch/>
        </p:blipFill>
        <p:spPr>
          <a:xfrm>
            <a:off x="10566170" y="3562798"/>
            <a:ext cx="1022515" cy="2631105"/>
          </a:xfrm>
          <a:prstGeom prst="rect">
            <a:avLst/>
          </a:prstGeom>
        </p:spPr>
      </p:pic>
    </p:spTree>
    <p:extLst>
      <p:ext uri="{BB962C8B-B14F-4D97-AF65-F5344CB8AC3E}">
        <p14:creationId xmlns:p14="http://schemas.microsoft.com/office/powerpoint/2010/main" val="132252730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300F22-5009-40CB-A807-70A8F5A77F79}"/>
              </a:ext>
            </a:extLst>
          </p:cNvPr>
          <p:cNvPicPr>
            <a:picLocks noChangeAspect="1"/>
          </p:cNvPicPr>
          <p:nvPr userDrawn="1"/>
        </p:nvPicPr>
        <p:blipFill rotWithShape="1">
          <a:blip r:embed="rId2" cstate="email">
            <a:lum bright="70000" contrast="-70000"/>
            <a:extLst>
              <a:ext uri="{BEBA8EAE-BF5A-486C-A8C5-ECC9F3942E4B}">
                <a14:imgProps xmlns:a14="http://schemas.microsoft.com/office/drawing/2010/main">
                  <a14:imgLayer r:embed="rId3">
                    <a14:imgEffect>
                      <a14:saturation sat="0"/>
                    </a14:imgEffect>
                    <a14:imgEffect>
                      <a14:brightnessContrast bright="-25000" contrast="3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rot="5400000">
            <a:off x="-2530476" y="2667000"/>
            <a:ext cx="6584952" cy="1524000"/>
          </a:xfrm>
        </p:spPr>
        <p:txBody>
          <a:bodyPr/>
          <a:lstStyle/>
          <a:p>
            <a:r>
              <a:rPr lang="en-US" dirty="0"/>
              <a:t>Master title</a:t>
            </a:r>
          </a:p>
        </p:txBody>
      </p:sp>
      <p:sp>
        <p:nvSpPr>
          <p:cNvPr id="4" name="Date Placeholder 3">
            <a:extLst>
              <a:ext uri="{FF2B5EF4-FFF2-40B4-BE49-F238E27FC236}">
                <a16:creationId xmlns:a16="http://schemas.microsoft.com/office/drawing/2014/main" id="{6747E44B-B8AA-4783-8708-5FAE0DB5626B}"/>
              </a:ext>
            </a:extLst>
          </p:cNvPr>
          <p:cNvSpPr>
            <a:spLocks noGrp="1"/>
          </p:cNvSpPr>
          <p:nvPr>
            <p:ph type="dt" sz="half" idx="10"/>
          </p:nvPr>
        </p:nvSpPr>
        <p:spPr>
          <a:xfrm>
            <a:off x="10060242" y="317155"/>
            <a:ext cx="1524004" cy="365125"/>
          </a:xfrm>
        </p:spPr>
        <p:txBody>
          <a:bodyPr/>
          <a:lstStyle>
            <a:lvl1pPr algn="r">
              <a:defRPr/>
            </a:lvl1pPr>
          </a:lstStyle>
          <a:p>
            <a:pPr>
              <a:defRPr/>
            </a:pPr>
            <a:fld id="{E34D5DCE-D5D6-4C61-81B3-06F87F1D9141}" type="datetimeFigureOut">
              <a:rPr lang="en-US" smtClean="0"/>
              <a:pPr>
                <a:defRPr/>
              </a:pPr>
              <a:t>4/20/2026</a:t>
            </a:fld>
            <a:endParaRPr lang="en-US" dirty="0"/>
          </a:p>
        </p:txBody>
      </p:sp>
      <p:sp>
        <p:nvSpPr>
          <p:cNvPr id="5" name="Footer Placeholder 4">
            <a:extLst>
              <a:ext uri="{FF2B5EF4-FFF2-40B4-BE49-F238E27FC236}">
                <a16:creationId xmlns:a16="http://schemas.microsoft.com/office/drawing/2014/main" id="{98799EEE-40D1-4953-A47D-BFDC83DF79E9}"/>
              </a:ext>
            </a:extLst>
          </p:cNvPr>
          <p:cNvSpPr>
            <a:spLocks noGrp="1"/>
          </p:cNvSpPr>
          <p:nvPr>
            <p:ph type="ftr" sz="quarter" idx="11"/>
          </p:nvPr>
        </p:nvSpPr>
        <p:spPr>
          <a:xfrm>
            <a:off x="2131760" y="6356351"/>
            <a:ext cx="5894641" cy="365125"/>
          </a:xfrm>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794C1007-31A2-49C0-BF34-A4268DE4E651}"/>
              </a:ext>
            </a:extLst>
          </p:cNvPr>
          <p:cNvSpPr>
            <a:spLocks noGrp="1"/>
          </p:cNvSpPr>
          <p:nvPr>
            <p:ph type="sldNum" sz="quarter" idx="12"/>
          </p:nvPr>
        </p:nvSpPr>
        <p:spPr/>
        <p:txBody>
          <a:bodyPr/>
          <a:lstStyle>
            <a:lvl1pPr>
              <a:defRPr/>
            </a:lvl1pPr>
          </a:lstStyle>
          <a:p>
            <a:fld id="{4246A34B-83CC-40DC-BA46-63B827245A3F}" type="slidenum">
              <a:rPr lang="en-US" altLang="en-US"/>
              <a:pPr/>
              <a:t>‹#›</a:t>
            </a:fld>
            <a:endParaRPr lang="en-US" altLang="en-US"/>
          </a:p>
        </p:txBody>
      </p:sp>
      <p:graphicFrame>
        <p:nvGraphicFramePr>
          <p:cNvPr id="10" name="Chart 9">
            <a:extLst>
              <a:ext uri="{FF2B5EF4-FFF2-40B4-BE49-F238E27FC236}">
                <a16:creationId xmlns:a16="http://schemas.microsoft.com/office/drawing/2014/main" id="{6E813A55-ACDF-4C56-B493-97F941DD8ABA}"/>
              </a:ext>
            </a:extLst>
          </p:cNvPr>
          <p:cNvGraphicFramePr/>
          <p:nvPr userDrawn="1">
            <p:extLst>
              <p:ext uri="{D42A27DB-BD31-4B8C-83A1-F6EECF244321}">
                <p14:modId xmlns:p14="http://schemas.microsoft.com/office/powerpoint/2010/main" val="2366424024"/>
              </p:ext>
            </p:extLst>
          </p:nvPr>
        </p:nvGraphicFramePr>
        <p:xfrm>
          <a:off x="2032000" y="1092200"/>
          <a:ext cx="8534400" cy="4470400"/>
        </p:xfrm>
        <a:graphic>
          <a:graphicData uri="http://schemas.openxmlformats.org/drawingml/2006/chart">
            <c:chart xmlns:c="http://schemas.openxmlformats.org/drawingml/2006/chart" xmlns:r="http://schemas.openxmlformats.org/officeDocument/2006/relationships" r:id="rId4"/>
          </a:graphicData>
        </a:graphic>
      </p:graphicFrame>
      <p:pic>
        <p:nvPicPr>
          <p:cNvPr id="9" name="Picture 8"/>
          <p:cNvPicPr>
            <a:picLocks noChangeAspect="1"/>
          </p:cNvPicPr>
          <p:nvPr userDrawn="1"/>
        </p:nvPicPr>
        <p:blipFill rotWithShape="1">
          <a:blip r:embed="rId5" cstate="print">
            <a:extLst>
              <a:ext uri="{28A0092B-C50C-407E-A947-70E740481C1C}">
                <a14:useLocalDpi xmlns:a14="http://schemas.microsoft.com/office/drawing/2010/main"/>
              </a:ext>
            </a:extLst>
          </a:blip>
          <a:stretch/>
        </p:blipFill>
        <p:spPr>
          <a:xfrm>
            <a:off x="10559885" y="3559043"/>
            <a:ext cx="1022515" cy="2631105"/>
          </a:xfrm>
          <a:prstGeom prst="rect">
            <a:avLst/>
          </a:prstGeom>
        </p:spPr>
      </p:pic>
    </p:spTree>
    <p:extLst>
      <p:ext uri="{BB962C8B-B14F-4D97-AF65-F5344CB8AC3E}">
        <p14:creationId xmlns:p14="http://schemas.microsoft.com/office/powerpoint/2010/main" val="151468356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4B7711-E475-4ED6-96B0-786E1F9DE63C}"/>
              </a:ext>
            </a:extLst>
          </p:cNvPr>
          <p:cNvSpPr>
            <a:spLocks noGrp="1"/>
          </p:cNvSpPr>
          <p:nvPr>
            <p:ph type="dt" sz="half" idx="10"/>
          </p:nvPr>
        </p:nvSpPr>
        <p:spPr/>
        <p:txBody>
          <a:bodyPr/>
          <a:lstStyle>
            <a:lvl1pPr>
              <a:defRPr/>
            </a:lvl1pPr>
          </a:lstStyle>
          <a:p>
            <a:pPr>
              <a:defRPr/>
            </a:pPr>
            <a:fld id="{4B87CFC5-3B4D-4DE7-A396-B04A3D74CCCD}" type="datetimeFigureOut">
              <a:rPr lang="en-US"/>
              <a:pPr>
                <a:defRPr/>
              </a:pPr>
              <a:t>4/20/2026</a:t>
            </a:fld>
            <a:endParaRPr lang="en-US"/>
          </a:p>
        </p:txBody>
      </p:sp>
      <p:sp>
        <p:nvSpPr>
          <p:cNvPr id="5" name="Footer Placeholder 4">
            <a:extLst>
              <a:ext uri="{FF2B5EF4-FFF2-40B4-BE49-F238E27FC236}">
                <a16:creationId xmlns:a16="http://schemas.microsoft.com/office/drawing/2014/main" id="{6C9285DB-C06A-4363-BF5A-52B11CB24B4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C9003A0-2DE0-4FA7-AEAC-90965C8DB699}"/>
              </a:ext>
            </a:extLst>
          </p:cNvPr>
          <p:cNvSpPr>
            <a:spLocks noGrp="1"/>
          </p:cNvSpPr>
          <p:nvPr>
            <p:ph type="sldNum" sz="quarter" idx="12"/>
          </p:nvPr>
        </p:nvSpPr>
        <p:spPr/>
        <p:txBody>
          <a:bodyPr/>
          <a:lstStyle>
            <a:lvl1pPr>
              <a:defRPr/>
            </a:lvl1pPr>
          </a:lstStyle>
          <a:p>
            <a:fld id="{4728CF34-A29B-4AF4-88A0-DF34051AE6A2}" type="slidenum">
              <a:rPr lang="en-US" altLang="en-US"/>
              <a:pPr/>
              <a:t>‹#›</a:t>
            </a:fld>
            <a:endParaRPr lang="en-US" altLang="en-US"/>
          </a:p>
        </p:txBody>
      </p:sp>
    </p:spTree>
    <p:extLst>
      <p:ext uri="{BB962C8B-B14F-4D97-AF65-F5344CB8AC3E}">
        <p14:creationId xmlns:p14="http://schemas.microsoft.com/office/powerpoint/2010/main" val="4841187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4EB0350-F24E-5C49-A2FC-4CCB9019CDA5}"/>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304800" y="228600"/>
            <a:ext cx="5791200" cy="1266918"/>
          </a:xfrm>
        </p:spPr>
        <p:txBody>
          <a:bodyPr/>
          <a:lstStyle>
            <a:lvl1pPr>
              <a:defRPr sz="6600" b="1" i="0" cap="all" baseline="0">
                <a:solidFill>
                  <a:schemeClr val="tx1">
                    <a:lumMod val="85000"/>
                    <a:lumOff val="15000"/>
                  </a:schemeClr>
                </a:solidFill>
                <a:latin typeface="Arial" panose="020B0604020202020204" pitchFamily="34" charset="0"/>
                <a:cs typeface="Arial" panose="020B0604020202020204" pitchFamily="34" charset="0"/>
              </a:defRPr>
            </a:lvl1pPr>
          </a:lstStyle>
          <a:p>
            <a:r>
              <a:rPr lang="en-US" sz="6000" dirty="0">
                <a:latin typeface="Arial" panose="020B0604020202020204" pitchFamily="34" charset="0"/>
                <a:cs typeface="Arial" panose="020B0604020202020204" pitchFamily="34" charset="0"/>
              </a:rPr>
              <a:t>TITLE</a:t>
            </a:r>
            <a:endParaRPr lang="en-US" dirty="0"/>
          </a:p>
        </p:txBody>
      </p:sp>
      <p:sp>
        <p:nvSpPr>
          <p:cNvPr id="3" name="Subtitle 2"/>
          <p:cNvSpPr>
            <a:spLocks noGrp="1"/>
          </p:cNvSpPr>
          <p:nvPr>
            <p:ph type="subTitle" idx="1"/>
          </p:nvPr>
        </p:nvSpPr>
        <p:spPr>
          <a:xfrm>
            <a:off x="304800" y="1595106"/>
            <a:ext cx="7518400" cy="1757694"/>
          </a:xfrm>
        </p:spPr>
        <p:txBody>
          <a:bodyPr/>
          <a:lstStyle>
            <a:lvl1pPr marL="0" indent="0" algn="ctr">
              <a:buNone/>
              <a:defRPr sz="3200" baseline="0">
                <a:solidFill>
                  <a:schemeClr val="tx1">
                    <a:lumMod val="85000"/>
                    <a:lumOff val="1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a:extLst>
              <a:ext uri="{FF2B5EF4-FFF2-40B4-BE49-F238E27FC236}">
                <a16:creationId xmlns:a16="http://schemas.microsoft.com/office/drawing/2014/main" id="{FA3AFBC7-7F1F-41AC-9A3F-F3519996FD28}"/>
              </a:ext>
            </a:extLst>
          </p:cNvPr>
          <p:cNvSpPr>
            <a:spLocks noGrp="1"/>
          </p:cNvSpPr>
          <p:nvPr>
            <p:ph type="dt" sz="half" idx="10"/>
          </p:nvPr>
        </p:nvSpPr>
        <p:spPr>
          <a:xfrm>
            <a:off x="10058400" y="228601"/>
            <a:ext cx="1524000" cy="365125"/>
          </a:xfrm>
        </p:spPr>
        <p:txBody>
          <a:bodyPr/>
          <a:lstStyle>
            <a:lvl1pPr algn="r">
              <a:defRPr sz="1500">
                <a:solidFill>
                  <a:schemeClr val="tx1">
                    <a:lumMod val="85000"/>
                    <a:lumOff val="15000"/>
                  </a:schemeClr>
                </a:solidFill>
                <a:latin typeface="Arial" panose="020B0604020202020204" pitchFamily="34" charset="0"/>
                <a:cs typeface="Arial" panose="020B0604020202020204" pitchFamily="34" charset="0"/>
              </a:defRPr>
            </a:lvl1pPr>
          </a:lstStyle>
          <a:p>
            <a:pPr>
              <a:defRPr/>
            </a:pPr>
            <a:fld id="{7E97D895-4EC0-4B38-A7C2-C350561D1C50}" type="datetimeFigureOut">
              <a:rPr lang="en-US" smtClean="0"/>
              <a:pPr>
                <a:defRPr/>
              </a:pPr>
              <a:t>4/20/2026</a:t>
            </a:fld>
            <a:endParaRPr lang="en-US" dirty="0"/>
          </a:p>
        </p:txBody>
      </p:sp>
      <p:sp>
        <p:nvSpPr>
          <p:cNvPr id="5" name="Footer Placeholder 4">
            <a:extLst>
              <a:ext uri="{FF2B5EF4-FFF2-40B4-BE49-F238E27FC236}">
                <a16:creationId xmlns:a16="http://schemas.microsoft.com/office/drawing/2014/main" id="{C4AD2470-4DCB-411D-A134-3CA500AEB6CC}"/>
              </a:ext>
            </a:extLst>
          </p:cNvPr>
          <p:cNvSpPr>
            <a:spLocks noGrp="1"/>
          </p:cNvSpPr>
          <p:nvPr>
            <p:ph type="ftr" sz="quarter" idx="11"/>
          </p:nvPr>
        </p:nvSpPr>
        <p:spPr>
          <a:xfrm>
            <a:off x="609600" y="6356351"/>
            <a:ext cx="7416800" cy="365125"/>
          </a:xfrm>
        </p:spPr>
        <p:txBody>
          <a:bodyPr/>
          <a:lstStyle>
            <a:lvl1pPr>
              <a:defRPr sz="1500">
                <a:solidFill>
                  <a:schemeClr val="tx1">
                    <a:lumMod val="85000"/>
                    <a:lumOff val="15000"/>
                  </a:schemeClr>
                </a:solidFill>
                <a:latin typeface="Arial" panose="020B0604020202020204" pitchFamily="34" charset="0"/>
                <a:cs typeface="Arial" panose="020B0604020202020204" pitchFamily="34" charset="0"/>
              </a:defRPr>
            </a:lvl1pPr>
          </a:lstStyle>
          <a:p>
            <a:pPr>
              <a:defRPr/>
            </a:pPr>
            <a:endParaRPr lang="en-US" dirty="0"/>
          </a:p>
        </p:txBody>
      </p:sp>
      <p:sp>
        <p:nvSpPr>
          <p:cNvPr id="6" name="Slide Number Placeholder 5">
            <a:extLst>
              <a:ext uri="{FF2B5EF4-FFF2-40B4-BE49-F238E27FC236}">
                <a16:creationId xmlns:a16="http://schemas.microsoft.com/office/drawing/2014/main" id="{AC1D4C4D-FAE3-4BD3-B6E3-4282DF608336}"/>
              </a:ext>
            </a:extLst>
          </p:cNvPr>
          <p:cNvSpPr>
            <a:spLocks noGrp="1"/>
          </p:cNvSpPr>
          <p:nvPr>
            <p:ph type="sldNum" sz="quarter" idx="12"/>
          </p:nvPr>
        </p:nvSpPr>
        <p:spPr/>
        <p:txBody>
          <a:bodyPr/>
          <a:lstStyle>
            <a:lvl1pPr>
              <a:defRPr sz="1500">
                <a:solidFill>
                  <a:schemeClr val="tx1">
                    <a:lumMod val="85000"/>
                    <a:lumOff val="15000"/>
                  </a:schemeClr>
                </a:solidFill>
                <a:latin typeface="Arial" panose="020B0604020202020204" pitchFamily="34" charset="0"/>
                <a:cs typeface="Arial" panose="020B0604020202020204" pitchFamily="34" charset="0"/>
              </a:defRPr>
            </a:lvl1pPr>
          </a:lstStyle>
          <a:p>
            <a:fld id="{C991D505-0F99-4C94-BF15-BBFDB8B6134E}" type="slidenum">
              <a:rPr lang="en-US" altLang="en-US" smtClean="0"/>
              <a:pPr/>
              <a:t>‹#›</a:t>
            </a:fld>
            <a:endParaRPr lang="en-US" altLang="en-US" dirty="0"/>
          </a:p>
        </p:txBody>
      </p:sp>
      <p:pic>
        <p:nvPicPr>
          <p:cNvPr id="8" name="Picture 7">
            <a:extLst>
              <a:ext uri="{FF2B5EF4-FFF2-40B4-BE49-F238E27FC236}">
                <a16:creationId xmlns:a16="http://schemas.microsoft.com/office/drawing/2014/main" id="{2F7D7440-FC00-244F-B0FB-AC19117B9EC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39443" y="2473953"/>
            <a:ext cx="3993114" cy="5167560"/>
          </a:xfrm>
          <a:prstGeom prst="rect">
            <a:avLst/>
          </a:prstGeom>
        </p:spPr>
      </p:pic>
    </p:spTree>
    <p:extLst>
      <p:ext uri="{BB962C8B-B14F-4D97-AF65-F5344CB8AC3E}">
        <p14:creationId xmlns:p14="http://schemas.microsoft.com/office/powerpoint/2010/main" val="78723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C73BDA4-88E2-A147-BA43-95321348F320}"/>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304800" y="228600"/>
            <a:ext cx="5791200" cy="1266918"/>
          </a:xfrm>
        </p:spPr>
        <p:txBody>
          <a:bodyPr/>
          <a:lstStyle>
            <a:lvl1pPr>
              <a:defRPr sz="6600" b="1" i="0" cap="all" baseline="0">
                <a:solidFill>
                  <a:schemeClr val="tx1">
                    <a:lumMod val="85000"/>
                    <a:lumOff val="15000"/>
                  </a:schemeClr>
                </a:solidFill>
                <a:latin typeface="Arial" panose="020B0604020202020204" pitchFamily="34" charset="0"/>
                <a:cs typeface="Arial" panose="020B0604020202020204" pitchFamily="34" charset="0"/>
              </a:defRPr>
            </a:lvl1pPr>
          </a:lstStyle>
          <a:p>
            <a:r>
              <a:rPr lang="en-US" sz="6000" dirty="0">
                <a:latin typeface="Arial" panose="020B0604020202020204" pitchFamily="34" charset="0"/>
                <a:cs typeface="Arial" panose="020B0604020202020204" pitchFamily="34" charset="0"/>
              </a:rPr>
              <a:t>TITLE</a:t>
            </a:r>
            <a:endParaRPr lang="en-US" dirty="0"/>
          </a:p>
        </p:txBody>
      </p:sp>
      <p:sp>
        <p:nvSpPr>
          <p:cNvPr id="3" name="Subtitle 2"/>
          <p:cNvSpPr>
            <a:spLocks noGrp="1"/>
          </p:cNvSpPr>
          <p:nvPr>
            <p:ph type="subTitle" idx="1"/>
          </p:nvPr>
        </p:nvSpPr>
        <p:spPr>
          <a:xfrm>
            <a:off x="304800" y="1595106"/>
            <a:ext cx="7518400" cy="1757694"/>
          </a:xfrm>
        </p:spPr>
        <p:txBody>
          <a:bodyPr/>
          <a:lstStyle>
            <a:lvl1pPr marL="0" indent="0" algn="ctr">
              <a:buNone/>
              <a:defRPr sz="3200" baseline="0">
                <a:solidFill>
                  <a:schemeClr val="tx1">
                    <a:lumMod val="85000"/>
                    <a:lumOff val="1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a:extLst>
              <a:ext uri="{FF2B5EF4-FFF2-40B4-BE49-F238E27FC236}">
                <a16:creationId xmlns:a16="http://schemas.microsoft.com/office/drawing/2014/main" id="{FA3AFBC7-7F1F-41AC-9A3F-F3519996FD28}"/>
              </a:ext>
            </a:extLst>
          </p:cNvPr>
          <p:cNvSpPr>
            <a:spLocks noGrp="1"/>
          </p:cNvSpPr>
          <p:nvPr>
            <p:ph type="dt" sz="half" idx="10"/>
          </p:nvPr>
        </p:nvSpPr>
        <p:spPr>
          <a:xfrm>
            <a:off x="10058400" y="228601"/>
            <a:ext cx="1524000" cy="365125"/>
          </a:xfrm>
        </p:spPr>
        <p:txBody>
          <a:bodyPr/>
          <a:lstStyle>
            <a:lvl1pPr algn="r">
              <a:defRPr sz="1500">
                <a:solidFill>
                  <a:schemeClr val="tx1">
                    <a:lumMod val="85000"/>
                    <a:lumOff val="15000"/>
                  </a:schemeClr>
                </a:solidFill>
                <a:latin typeface="Arial" panose="020B0604020202020204" pitchFamily="34" charset="0"/>
                <a:cs typeface="Arial" panose="020B0604020202020204" pitchFamily="34" charset="0"/>
              </a:defRPr>
            </a:lvl1pPr>
          </a:lstStyle>
          <a:p>
            <a:pPr>
              <a:defRPr/>
            </a:pPr>
            <a:fld id="{7E97D895-4EC0-4B38-A7C2-C350561D1C50}" type="datetimeFigureOut">
              <a:rPr lang="en-US" smtClean="0"/>
              <a:pPr>
                <a:defRPr/>
              </a:pPr>
              <a:t>4/20/2026</a:t>
            </a:fld>
            <a:endParaRPr lang="en-US" dirty="0"/>
          </a:p>
        </p:txBody>
      </p:sp>
      <p:sp>
        <p:nvSpPr>
          <p:cNvPr id="5" name="Footer Placeholder 4">
            <a:extLst>
              <a:ext uri="{FF2B5EF4-FFF2-40B4-BE49-F238E27FC236}">
                <a16:creationId xmlns:a16="http://schemas.microsoft.com/office/drawing/2014/main" id="{C4AD2470-4DCB-411D-A134-3CA500AEB6CC}"/>
              </a:ext>
            </a:extLst>
          </p:cNvPr>
          <p:cNvSpPr>
            <a:spLocks noGrp="1"/>
          </p:cNvSpPr>
          <p:nvPr>
            <p:ph type="ftr" sz="quarter" idx="11"/>
          </p:nvPr>
        </p:nvSpPr>
        <p:spPr>
          <a:xfrm>
            <a:off x="609600" y="6356351"/>
            <a:ext cx="5486400" cy="365125"/>
          </a:xfrm>
        </p:spPr>
        <p:txBody>
          <a:bodyPr/>
          <a:lstStyle>
            <a:lvl1pPr>
              <a:defRPr sz="1500">
                <a:solidFill>
                  <a:schemeClr val="tx1">
                    <a:lumMod val="85000"/>
                    <a:lumOff val="15000"/>
                  </a:schemeClr>
                </a:solidFill>
                <a:latin typeface="Arial" panose="020B0604020202020204" pitchFamily="34" charset="0"/>
                <a:cs typeface="Arial" panose="020B0604020202020204" pitchFamily="34" charset="0"/>
              </a:defRPr>
            </a:lvl1pPr>
          </a:lstStyle>
          <a:p>
            <a:pPr>
              <a:defRPr/>
            </a:pPr>
            <a:endParaRPr lang="en-US" dirty="0"/>
          </a:p>
        </p:txBody>
      </p:sp>
      <p:sp>
        <p:nvSpPr>
          <p:cNvPr id="6" name="Slide Number Placeholder 5">
            <a:extLst>
              <a:ext uri="{FF2B5EF4-FFF2-40B4-BE49-F238E27FC236}">
                <a16:creationId xmlns:a16="http://schemas.microsoft.com/office/drawing/2014/main" id="{AC1D4C4D-FAE3-4BD3-B6E3-4282DF608336}"/>
              </a:ext>
            </a:extLst>
          </p:cNvPr>
          <p:cNvSpPr>
            <a:spLocks noGrp="1"/>
          </p:cNvSpPr>
          <p:nvPr>
            <p:ph type="sldNum" sz="quarter" idx="12"/>
          </p:nvPr>
        </p:nvSpPr>
        <p:spPr>
          <a:xfrm>
            <a:off x="6502400" y="6356351"/>
            <a:ext cx="2844800" cy="365125"/>
          </a:xfrm>
        </p:spPr>
        <p:txBody>
          <a:bodyPr/>
          <a:lstStyle>
            <a:lvl1pPr>
              <a:defRPr sz="1500">
                <a:solidFill>
                  <a:schemeClr val="tx1">
                    <a:lumMod val="85000"/>
                    <a:lumOff val="15000"/>
                  </a:schemeClr>
                </a:solidFill>
                <a:latin typeface="Arial" panose="020B0604020202020204" pitchFamily="34" charset="0"/>
                <a:cs typeface="Arial" panose="020B0604020202020204" pitchFamily="34" charset="0"/>
              </a:defRPr>
            </a:lvl1pPr>
          </a:lstStyle>
          <a:p>
            <a:fld id="{C991D505-0F99-4C94-BF15-BBFDB8B6134E}" type="slidenum">
              <a:rPr lang="en-US" altLang="en-US" smtClean="0"/>
              <a:pPr/>
              <a:t>‹#›</a:t>
            </a:fld>
            <a:endParaRPr lang="en-US" altLang="en-US" dirty="0"/>
          </a:p>
        </p:txBody>
      </p:sp>
      <p:pic>
        <p:nvPicPr>
          <p:cNvPr id="8" name="Picture 7">
            <a:extLst>
              <a:ext uri="{FF2B5EF4-FFF2-40B4-BE49-F238E27FC236}">
                <a16:creationId xmlns:a16="http://schemas.microsoft.com/office/drawing/2014/main" id="{D890508E-961D-6144-A07F-80B8D890BCF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5437" t="30489" r="24536" b="33236"/>
          <a:stretch/>
        </p:blipFill>
        <p:spPr>
          <a:xfrm>
            <a:off x="9785678" y="5486400"/>
            <a:ext cx="2204241" cy="1235076"/>
          </a:xfrm>
          <a:prstGeom prst="rect">
            <a:avLst/>
          </a:prstGeom>
        </p:spPr>
      </p:pic>
    </p:spTree>
    <p:extLst>
      <p:ext uri="{BB962C8B-B14F-4D97-AF65-F5344CB8AC3E}">
        <p14:creationId xmlns:p14="http://schemas.microsoft.com/office/powerpoint/2010/main" val="58081951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42A9538-5EF8-4BB4-8B1D-1FCFF1C56E8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3476" y="-2853034"/>
            <a:ext cx="12935476" cy="9701607"/>
          </a:xfrm>
          <a:prstGeom prst="rect">
            <a:avLst/>
          </a:prstGeom>
        </p:spPr>
      </p:pic>
      <p:sp>
        <p:nvSpPr>
          <p:cNvPr id="2" name="Title 1"/>
          <p:cNvSpPr>
            <a:spLocks noGrp="1"/>
          </p:cNvSpPr>
          <p:nvPr>
            <p:ph type="ctrTitle" hasCustomPrompt="1"/>
          </p:nvPr>
        </p:nvSpPr>
        <p:spPr>
          <a:xfrm>
            <a:off x="304800" y="228600"/>
            <a:ext cx="5791200" cy="1266918"/>
          </a:xfrm>
        </p:spPr>
        <p:txBody>
          <a:bodyPr/>
          <a:lstStyle>
            <a:lvl1pPr>
              <a:defRPr sz="6600" b="1" i="0" cap="all" baseline="0">
                <a:solidFill>
                  <a:schemeClr val="tx1">
                    <a:lumMod val="85000"/>
                    <a:lumOff val="15000"/>
                  </a:schemeClr>
                </a:solidFill>
                <a:latin typeface="Arial" panose="020B0604020202020204" pitchFamily="34" charset="0"/>
                <a:cs typeface="Arial" panose="020B0604020202020204" pitchFamily="34" charset="0"/>
              </a:defRPr>
            </a:lvl1pPr>
          </a:lstStyle>
          <a:p>
            <a:r>
              <a:rPr lang="en-US" sz="6000" dirty="0">
                <a:latin typeface="Arial" panose="020B0604020202020204" pitchFamily="34" charset="0"/>
                <a:cs typeface="Arial" panose="020B0604020202020204" pitchFamily="34" charset="0"/>
              </a:rPr>
              <a:t>TITLE</a:t>
            </a:r>
            <a:endParaRPr lang="en-US" dirty="0"/>
          </a:p>
        </p:txBody>
      </p:sp>
      <p:sp>
        <p:nvSpPr>
          <p:cNvPr id="3" name="Subtitle 2"/>
          <p:cNvSpPr>
            <a:spLocks noGrp="1"/>
          </p:cNvSpPr>
          <p:nvPr>
            <p:ph type="subTitle" idx="1"/>
          </p:nvPr>
        </p:nvSpPr>
        <p:spPr>
          <a:xfrm>
            <a:off x="304800" y="1595106"/>
            <a:ext cx="7518400" cy="1757694"/>
          </a:xfrm>
        </p:spPr>
        <p:txBody>
          <a:bodyPr/>
          <a:lstStyle>
            <a:lvl1pPr marL="0" indent="0" algn="ctr">
              <a:buNone/>
              <a:defRPr sz="3200" baseline="0">
                <a:solidFill>
                  <a:schemeClr val="tx1">
                    <a:lumMod val="85000"/>
                    <a:lumOff val="1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FA3AFBC7-7F1F-41AC-9A3F-F3519996FD28}"/>
              </a:ext>
            </a:extLst>
          </p:cNvPr>
          <p:cNvSpPr>
            <a:spLocks noGrp="1"/>
          </p:cNvSpPr>
          <p:nvPr>
            <p:ph type="dt" sz="half" idx="10"/>
          </p:nvPr>
        </p:nvSpPr>
        <p:spPr>
          <a:xfrm>
            <a:off x="10058400" y="228601"/>
            <a:ext cx="1524000" cy="365125"/>
          </a:xfrm>
        </p:spPr>
        <p:txBody>
          <a:bodyPr/>
          <a:lstStyle>
            <a:lvl1pPr algn="r">
              <a:defRPr sz="1500">
                <a:solidFill>
                  <a:schemeClr val="tx1">
                    <a:lumMod val="85000"/>
                    <a:lumOff val="15000"/>
                  </a:schemeClr>
                </a:solidFill>
                <a:latin typeface="Arial" panose="020B0604020202020204" pitchFamily="34" charset="0"/>
                <a:cs typeface="Arial" panose="020B0604020202020204" pitchFamily="34" charset="0"/>
              </a:defRPr>
            </a:lvl1pPr>
          </a:lstStyle>
          <a:p>
            <a:pPr>
              <a:defRPr/>
            </a:pPr>
            <a:fld id="{7E97D895-4EC0-4B38-A7C2-C350561D1C50}" type="datetimeFigureOut">
              <a:rPr lang="en-US" smtClean="0"/>
              <a:pPr>
                <a:defRPr/>
              </a:pPr>
              <a:t>4/20/2026</a:t>
            </a:fld>
            <a:endParaRPr lang="en-US" dirty="0"/>
          </a:p>
        </p:txBody>
      </p:sp>
      <p:sp>
        <p:nvSpPr>
          <p:cNvPr id="5" name="Footer Placeholder 4">
            <a:extLst>
              <a:ext uri="{FF2B5EF4-FFF2-40B4-BE49-F238E27FC236}">
                <a16:creationId xmlns:a16="http://schemas.microsoft.com/office/drawing/2014/main" id="{C4AD2470-4DCB-411D-A134-3CA500AEB6CC}"/>
              </a:ext>
            </a:extLst>
          </p:cNvPr>
          <p:cNvSpPr>
            <a:spLocks noGrp="1"/>
          </p:cNvSpPr>
          <p:nvPr>
            <p:ph type="ftr" sz="quarter" idx="11"/>
          </p:nvPr>
        </p:nvSpPr>
        <p:spPr>
          <a:xfrm>
            <a:off x="609600" y="6356351"/>
            <a:ext cx="5486400" cy="365125"/>
          </a:xfrm>
        </p:spPr>
        <p:txBody>
          <a:bodyPr/>
          <a:lstStyle>
            <a:lvl1pPr>
              <a:defRPr sz="1500">
                <a:solidFill>
                  <a:schemeClr val="tx1">
                    <a:lumMod val="85000"/>
                    <a:lumOff val="15000"/>
                  </a:schemeClr>
                </a:solidFill>
                <a:latin typeface="Arial" panose="020B0604020202020204" pitchFamily="34" charset="0"/>
                <a:cs typeface="Arial" panose="020B0604020202020204" pitchFamily="34" charset="0"/>
              </a:defRPr>
            </a:lvl1pPr>
          </a:lstStyle>
          <a:p>
            <a:pPr>
              <a:defRPr/>
            </a:pPr>
            <a:endParaRPr lang="en-US" dirty="0"/>
          </a:p>
        </p:txBody>
      </p:sp>
      <p:sp>
        <p:nvSpPr>
          <p:cNvPr id="6" name="Slide Number Placeholder 5">
            <a:extLst>
              <a:ext uri="{FF2B5EF4-FFF2-40B4-BE49-F238E27FC236}">
                <a16:creationId xmlns:a16="http://schemas.microsoft.com/office/drawing/2014/main" id="{AC1D4C4D-FAE3-4BD3-B6E3-4282DF608336}"/>
              </a:ext>
            </a:extLst>
          </p:cNvPr>
          <p:cNvSpPr>
            <a:spLocks noGrp="1"/>
          </p:cNvSpPr>
          <p:nvPr>
            <p:ph type="sldNum" sz="quarter" idx="12"/>
          </p:nvPr>
        </p:nvSpPr>
        <p:spPr>
          <a:xfrm>
            <a:off x="6502400" y="6356351"/>
            <a:ext cx="2844800" cy="365125"/>
          </a:xfrm>
        </p:spPr>
        <p:txBody>
          <a:bodyPr/>
          <a:lstStyle>
            <a:lvl1pPr>
              <a:defRPr sz="1500">
                <a:solidFill>
                  <a:schemeClr val="tx1">
                    <a:lumMod val="85000"/>
                    <a:lumOff val="15000"/>
                  </a:schemeClr>
                </a:solidFill>
                <a:latin typeface="Arial" panose="020B0604020202020204" pitchFamily="34" charset="0"/>
                <a:cs typeface="Arial" panose="020B0604020202020204" pitchFamily="34" charset="0"/>
              </a:defRPr>
            </a:lvl1pPr>
          </a:lstStyle>
          <a:p>
            <a:fld id="{C991D505-0F99-4C94-BF15-BBFDB8B6134E}" type="slidenum">
              <a:rPr lang="en-US" altLang="en-US" smtClean="0"/>
              <a:pPr/>
              <a:t>‹#›</a:t>
            </a:fld>
            <a:endParaRPr lang="en-US" altLang="en-US" dirty="0"/>
          </a:p>
        </p:txBody>
      </p:sp>
      <p:pic>
        <p:nvPicPr>
          <p:cNvPr id="8" name="Picture 7">
            <a:extLst>
              <a:ext uri="{FF2B5EF4-FFF2-40B4-BE49-F238E27FC236}">
                <a16:creationId xmlns:a16="http://schemas.microsoft.com/office/drawing/2014/main" id="{42465DEA-915E-49DC-AFD4-9A9E68FB8B7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754118" y="5410199"/>
            <a:ext cx="2266948" cy="1219199"/>
          </a:xfrm>
          <a:prstGeom prst="rect">
            <a:avLst/>
          </a:prstGeom>
        </p:spPr>
      </p:pic>
    </p:spTree>
    <p:extLst>
      <p:ext uri="{BB962C8B-B14F-4D97-AF65-F5344CB8AC3E}">
        <p14:creationId xmlns:p14="http://schemas.microsoft.com/office/powerpoint/2010/main" val="244489804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65A5BB0-E006-924D-9DAB-60BB02C356A2}"/>
              </a:ext>
            </a:extLst>
          </p:cNvPr>
          <p:cNvSpPr/>
          <p:nvPr userDrawn="1"/>
        </p:nvSpPr>
        <p:spPr>
          <a:xfrm>
            <a:off x="0" y="1"/>
            <a:ext cx="1625600" cy="6858000"/>
          </a:xfrm>
          <a:prstGeom prst="rect">
            <a:avLst/>
          </a:prstGeom>
          <a:solidFill>
            <a:srgbClr val="57C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rot="16200000">
            <a:off x="-2428875" y="2667000"/>
            <a:ext cx="6584949" cy="1524000"/>
          </a:xfrm>
        </p:spPr>
        <p:txBody>
          <a:bodyPr/>
          <a:lstStyle>
            <a:lvl1pPr>
              <a:defRPr sz="6600" b="1" i="0" cap="all" baseline="0">
                <a:solidFill>
                  <a:schemeClr val="bg1"/>
                </a:solidFill>
                <a:latin typeface="Publica Play" pitchFamily="2" charset="77"/>
                <a:cs typeface="Arial" panose="020B0604020202020204" pitchFamily="34" charset="0"/>
              </a:defRPr>
            </a:lvl1pPr>
          </a:lstStyle>
          <a:p>
            <a:r>
              <a:rPr lang="en-US" dirty="0"/>
              <a:t>Master title</a:t>
            </a:r>
          </a:p>
        </p:txBody>
      </p:sp>
      <p:sp>
        <p:nvSpPr>
          <p:cNvPr id="3" name="Content Placeholder 2"/>
          <p:cNvSpPr>
            <a:spLocks noGrp="1"/>
          </p:cNvSpPr>
          <p:nvPr>
            <p:ph idx="1" hasCustomPrompt="1"/>
          </p:nvPr>
        </p:nvSpPr>
        <p:spPr>
          <a:xfrm>
            <a:off x="1930400" y="228600"/>
            <a:ext cx="8128000" cy="5980588"/>
          </a:xfrm>
        </p:spPr>
        <p:txBody>
          <a:bodyPr/>
          <a:lstStyle>
            <a:lvl1pPr marL="342900" indent="-342900">
              <a:buFont typeface="Arial" panose="020B0604020202020204" pitchFamily="34" charset="0"/>
              <a:buChar char="•"/>
              <a:defRPr sz="3200" b="1">
                <a:solidFill>
                  <a:schemeClr val="tx1">
                    <a:lumMod val="85000"/>
                    <a:lumOff val="15000"/>
                  </a:schemeClr>
                </a:solidFill>
                <a:latin typeface="Arial" panose="020B0604020202020204" pitchFamily="34" charset="0"/>
                <a:cs typeface="Arial" panose="020B0604020202020204" pitchFamily="34" charset="0"/>
              </a:defRPr>
            </a:lvl1pPr>
            <a:lvl2pPr marL="742950" indent="-285750">
              <a:buFont typeface="Arial" panose="020B0604020202020204" pitchFamily="34" charset="0"/>
              <a:buChar char="•"/>
              <a:defRPr sz="2800">
                <a:solidFill>
                  <a:schemeClr val="tx1">
                    <a:lumMod val="85000"/>
                    <a:lumOff val="15000"/>
                  </a:schemeClr>
                </a:solidFill>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a:solidFill>
                  <a:schemeClr val="tx1">
                    <a:lumMod val="85000"/>
                    <a:lumOff val="15000"/>
                  </a:schemeClr>
                </a:solidFill>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a:solidFill>
                  <a:schemeClr val="tx1">
                    <a:lumMod val="85000"/>
                    <a:lumOff val="15000"/>
                  </a:schemeClr>
                </a:solidFill>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42A2E3-5467-4748-AE9A-41F97216CD19}"/>
              </a:ext>
            </a:extLst>
          </p:cNvPr>
          <p:cNvSpPr>
            <a:spLocks noGrp="1"/>
          </p:cNvSpPr>
          <p:nvPr>
            <p:ph type="dt" sz="half" idx="10"/>
          </p:nvPr>
        </p:nvSpPr>
        <p:spPr>
          <a:xfrm>
            <a:off x="10058400" y="228601"/>
            <a:ext cx="1524000" cy="365125"/>
          </a:xfrm>
        </p:spPr>
        <p:txBody>
          <a:bodyPr/>
          <a:lstStyle>
            <a:lvl1pPr algn="r">
              <a:defRPr sz="1500">
                <a:solidFill>
                  <a:schemeClr val="tx1">
                    <a:lumMod val="85000"/>
                    <a:lumOff val="15000"/>
                  </a:schemeClr>
                </a:solidFill>
                <a:latin typeface="Arial" panose="020B0604020202020204" pitchFamily="34" charset="0"/>
                <a:cs typeface="Arial" panose="020B0604020202020204" pitchFamily="34" charset="0"/>
              </a:defRPr>
            </a:lvl1pPr>
          </a:lstStyle>
          <a:p>
            <a:pPr>
              <a:defRPr/>
            </a:pPr>
            <a:fld id="{DEE4325D-8EF1-4822-BC3C-E32EBAF3AE9B}" type="datetimeFigureOut">
              <a:rPr lang="en-US" smtClean="0"/>
              <a:pPr>
                <a:defRPr/>
              </a:pPr>
              <a:t>4/20/2026</a:t>
            </a:fld>
            <a:endParaRPr lang="en-US" dirty="0"/>
          </a:p>
        </p:txBody>
      </p:sp>
      <p:sp>
        <p:nvSpPr>
          <p:cNvPr id="5" name="Footer Placeholder 4">
            <a:extLst>
              <a:ext uri="{FF2B5EF4-FFF2-40B4-BE49-F238E27FC236}">
                <a16:creationId xmlns:a16="http://schemas.microsoft.com/office/drawing/2014/main" id="{6A921568-C98D-4978-9619-0AB263993591}"/>
              </a:ext>
            </a:extLst>
          </p:cNvPr>
          <p:cNvSpPr>
            <a:spLocks noGrp="1"/>
          </p:cNvSpPr>
          <p:nvPr>
            <p:ph type="ftr" sz="quarter" idx="11"/>
          </p:nvPr>
        </p:nvSpPr>
        <p:spPr>
          <a:xfrm>
            <a:off x="1930400" y="6356351"/>
            <a:ext cx="6096000" cy="365125"/>
          </a:xfrm>
        </p:spPr>
        <p:txBody>
          <a:bodyPr/>
          <a:lstStyle>
            <a:lvl1pPr>
              <a:defRPr sz="1500">
                <a:solidFill>
                  <a:schemeClr val="tx1">
                    <a:lumMod val="85000"/>
                    <a:lumOff val="15000"/>
                  </a:schemeClr>
                </a:solidFill>
                <a:latin typeface="Arial" panose="020B0604020202020204" pitchFamily="34" charset="0"/>
                <a:cs typeface="Arial" panose="020B0604020202020204" pitchFamily="34" charset="0"/>
              </a:defRPr>
            </a:lvl1pPr>
          </a:lstStyle>
          <a:p>
            <a:pPr>
              <a:defRPr/>
            </a:pPr>
            <a:endParaRPr lang="en-US" dirty="0"/>
          </a:p>
        </p:txBody>
      </p:sp>
      <p:sp>
        <p:nvSpPr>
          <p:cNvPr id="6" name="Slide Number Placeholder 5">
            <a:extLst>
              <a:ext uri="{FF2B5EF4-FFF2-40B4-BE49-F238E27FC236}">
                <a16:creationId xmlns:a16="http://schemas.microsoft.com/office/drawing/2014/main" id="{C75C790F-1DB3-40BD-9475-1A44EE25F568}"/>
              </a:ext>
            </a:extLst>
          </p:cNvPr>
          <p:cNvSpPr>
            <a:spLocks noGrp="1"/>
          </p:cNvSpPr>
          <p:nvPr>
            <p:ph type="sldNum" sz="quarter" idx="12"/>
          </p:nvPr>
        </p:nvSpPr>
        <p:spPr/>
        <p:txBody>
          <a:bodyPr/>
          <a:lstStyle>
            <a:lvl1pPr>
              <a:defRPr sz="1500">
                <a:solidFill>
                  <a:schemeClr val="tx1">
                    <a:lumMod val="85000"/>
                    <a:lumOff val="15000"/>
                  </a:schemeClr>
                </a:solidFill>
                <a:latin typeface="Arial" panose="020B0604020202020204" pitchFamily="34" charset="0"/>
                <a:cs typeface="Arial" panose="020B0604020202020204" pitchFamily="34" charset="0"/>
              </a:defRPr>
            </a:lvl1pPr>
          </a:lstStyle>
          <a:p>
            <a:fld id="{8B136C50-C513-4335-B3B7-DE19EF8D9116}" type="slidenum">
              <a:rPr lang="en-US" altLang="en-US" smtClean="0"/>
              <a:pPr/>
              <a:t>‹#›</a:t>
            </a:fld>
            <a:endParaRPr lang="en-US" altLang="en-US" dirty="0"/>
          </a:p>
        </p:txBody>
      </p:sp>
    </p:spTree>
    <p:extLst>
      <p:ext uri="{BB962C8B-B14F-4D97-AF65-F5344CB8AC3E}">
        <p14:creationId xmlns:p14="http://schemas.microsoft.com/office/powerpoint/2010/main" val="170466371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1"/>
            <a:ext cx="10363200" cy="1362075"/>
          </a:xfrm>
        </p:spPr>
        <p:txBody>
          <a:bodyPr anchor="t"/>
          <a:lstStyle>
            <a:lvl1pPr algn="l">
              <a:defRPr sz="6600" b="1" cap="all" baseline="0">
                <a:solidFill>
                  <a:schemeClr val="tx1">
                    <a:lumMod val="85000"/>
                    <a:lumOff val="15000"/>
                  </a:schemeClr>
                </a:solidFill>
                <a:latin typeface="Arial" panose="020B0604020202020204" pitchFamily="34" charset="0"/>
                <a:cs typeface="Arial" panose="020B0604020202020204" pitchFamily="34" charset="0"/>
              </a:defRPr>
            </a:lvl1pPr>
          </a:lstStyle>
          <a:p>
            <a:r>
              <a:rPr lang="en-US" dirty="0"/>
              <a:t>Master title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b="1" i="0" cap="all" baseline="0">
                <a:solidFill>
                  <a:srgbClr val="5571B6"/>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CF2352A9-C242-427E-B1C8-A9548051DF22}"/>
              </a:ext>
            </a:extLst>
          </p:cNvPr>
          <p:cNvSpPr>
            <a:spLocks noGrp="1"/>
          </p:cNvSpPr>
          <p:nvPr>
            <p:ph type="dt" sz="half" idx="10"/>
          </p:nvPr>
        </p:nvSpPr>
        <p:spPr>
          <a:xfrm>
            <a:off x="10058400" y="228601"/>
            <a:ext cx="1524000" cy="365125"/>
          </a:xfrm>
        </p:spPr>
        <p:txBody>
          <a:bodyPr/>
          <a:lstStyle>
            <a:lvl1pPr algn="r">
              <a:defRPr sz="1500">
                <a:solidFill>
                  <a:schemeClr val="tx1">
                    <a:lumMod val="85000"/>
                    <a:lumOff val="15000"/>
                  </a:schemeClr>
                </a:solidFill>
                <a:latin typeface="Arial" panose="020B0604020202020204" pitchFamily="34" charset="0"/>
                <a:cs typeface="Arial" panose="020B0604020202020204" pitchFamily="34" charset="0"/>
              </a:defRPr>
            </a:lvl1pPr>
          </a:lstStyle>
          <a:p>
            <a:pPr>
              <a:defRPr/>
            </a:pPr>
            <a:fld id="{6AB6BB9C-9F97-44EA-BCFC-D1437F8533DF}" type="datetimeFigureOut">
              <a:rPr lang="en-US" smtClean="0"/>
              <a:pPr>
                <a:defRPr/>
              </a:pPr>
              <a:t>4/20/2026</a:t>
            </a:fld>
            <a:endParaRPr lang="en-US" dirty="0"/>
          </a:p>
        </p:txBody>
      </p:sp>
      <p:sp>
        <p:nvSpPr>
          <p:cNvPr id="5" name="Footer Placeholder 4">
            <a:extLst>
              <a:ext uri="{FF2B5EF4-FFF2-40B4-BE49-F238E27FC236}">
                <a16:creationId xmlns:a16="http://schemas.microsoft.com/office/drawing/2014/main" id="{F9F3FDED-50D6-46D6-AE55-EB6660DD3516}"/>
              </a:ext>
            </a:extLst>
          </p:cNvPr>
          <p:cNvSpPr>
            <a:spLocks noGrp="1"/>
          </p:cNvSpPr>
          <p:nvPr>
            <p:ph type="ftr" sz="quarter" idx="11"/>
          </p:nvPr>
        </p:nvSpPr>
        <p:spPr>
          <a:xfrm>
            <a:off x="609600" y="6356351"/>
            <a:ext cx="7416800" cy="365125"/>
          </a:xfrm>
        </p:spPr>
        <p:txBody>
          <a:bodyPr/>
          <a:lstStyle>
            <a:lvl1pPr>
              <a:defRPr sz="1500">
                <a:solidFill>
                  <a:schemeClr val="tx1">
                    <a:lumMod val="85000"/>
                    <a:lumOff val="15000"/>
                  </a:schemeClr>
                </a:solidFill>
                <a:latin typeface="Arial" panose="020B0604020202020204" pitchFamily="34" charset="0"/>
                <a:cs typeface="Arial" panose="020B0604020202020204" pitchFamily="34" charset="0"/>
              </a:defRPr>
            </a:lvl1pPr>
          </a:lstStyle>
          <a:p>
            <a:pPr>
              <a:defRPr/>
            </a:pPr>
            <a:endParaRPr lang="en-US" dirty="0"/>
          </a:p>
        </p:txBody>
      </p:sp>
      <p:sp>
        <p:nvSpPr>
          <p:cNvPr id="6" name="Slide Number Placeholder 5">
            <a:extLst>
              <a:ext uri="{FF2B5EF4-FFF2-40B4-BE49-F238E27FC236}">
                <a16:creationId xmlns:a16="http://schemas.microsoft.com/office/drawing/2014/main" id="{C7FDDCD2-743D-4EDF-BB72-7F8581458EAB}"/>
              </a:ext>
            </a:extLst>
          </p:cNvPr>
          <p:cNvSpPr>
            <a:spLocks noGrp="1"/>
          </p:cNvSpPr>
          <p:nvPr>
            <p:ph type="sldNum" sz="quarter" idx="12"/>
          </p:nvPr>
        </p:nvSpPr>
        <p:spPr/>
        <p:txBody>
          <a:bodyPr/>
          <a:lstStyle>
            <a:lvl1pPr>
              <a:defRPr sz="1500">
                <a:solidFill>
                  <a:schemeClr val="tx1">
                    <a:lumMod val="85000"/>
                    <a:lumOff val="15000"/>
                  </a:schemeClr>
                </a:solidFill>
                <a:latin typeface="Arial" panose="020B0604020202020204" pitchFamily="34" charset="0"/>
                <a:cs typeface="Arial" panose="020B0604020202020204" pitchFamily="34" charset="0"/>
              </a:defRPr>
            </a:lvl1pPr>
          </a:lstStyle>
          <a:p>
            <a:fld id="{1C1E663E-8CB3-4B4D-BE61-B8ACD4ABDA42}" type="slidenum">
              <a:rPr lang="en-US" altLang="en-US" smtClean="0"/>
              <a:pPr/>
              <a:t>‹#›</a:t>
            </a:fld>
            <a:endParaRPr lang="en-US" altLang="en-US" dirty="0"/>
          </a:p>
        </p:txBody>
      </p:sp>
    </p:spTree>
    <p:extLst>
      <p:ext uri="{BB962C8B-B14F-4D97-AF65-F5344CB8AC3E}">
        <p14:creationId xmlns:p14="http://schemas.microsoft.com/office/powerpoint/2010/main" val="185407560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6600" b="1" i="0" cap="all" baseline="0">
                <a:solidFill>
                  <a:schemeClr val="tx1">
                    <a:lumMod val="85000"/>
                    <a:lumOff val="15000"/>
                  </a:schemeClr>
                </a:solidFill>
                <a:latin typeface="Arial" panose="020B0604020202020204" pitchFamily="34" charset="0"/>
                <a:cs typeface="Arial" panose="020B0604020202020204" pitchFamily="34" charset="0"/>
              </a:defRPr>
            </a:lvl1pPr>
          </a:lstStyle>
          <a:p>
            <a:r>
              <a:rPr lang="en-US" dirty="0"/>
              <a:t>Master title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noFill/>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86F6E51E-9CA1-4092-998C-9E9D889AA65C}"/>
              </a:ext>
            </a:extLst>
          </p:cNvPr>
          <p:cNvSpPr>
            <a:spLocks noGrp="1"/>
          </p:cNvSpPr>
          <p:nvPr>
            <p:ph type="dt" sz="half" idx="10"/>
          </p:nvPr>
        </p:nvSpPr>
        <p:spPr/>
        <p:txBody>
          <a:bodyPr/>
          <a:lstStyle>
            <a:lvl1pPr>
              <a:defRPr/>
            </a:lvl1pPr>
          </a:lstStyle>
          <a:p>
            <a:pPr>
              <a:defRPr/>
            </a:pPr>
            <a:fld id="{E7951513-5607-4B2C-BC9F-AB0B702FAC73}" type="datetimeFigureOut">
              <a:rPr lang="en-US"/>
              <a:pPr>
                <a:defRPr/>
              </a:pPr>
              <a:t>4/20/2026</a:t>
            </a:fld>
            <a:endParaRPr lang="en-US" dirty="0"/>
          </a:p>
        </p:txBody>
      </p:sp>
      <p:sp>
        <p:nvSpPr>
          <p:cNvPr id="6" name="Footer Placeholder 4">
            <a:extLst>
              <a:ext uri="{FF2B5EF4-FFF2-40B4-BE49-F238E27FC236}">
                <a16:creationId xmlns:a16="http://schemas.microsoft.com/office/drawing/2014/main" id="{74C481B9-A73B-4974-A627-B2D26B315C25}"/>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8A510149-D117-4E9E-A9AB-A6B79396B502}"/>
              </a:ext>
            </a:extLst>
          </p:cNvPr>
          <p:cNvSpPr>
            <a:spLocks noGrp="1"/>
          </p:cNvSpPr>
          <p:nvPr>
            <p:ph type="sldNum" sz="quarter" idx="12"/>
          </p:nvPr>
        </p:nvSpPr>
        <p:spPr/>
        <p:txBody>
          <a:bodyPr/>
          <a:lstStyle>
            <a:lvl1pPr>
              <a:defRPr/>
            </a:lvl1pPr>
          </a:lstStyle>
          <a:p>
            <a:fld id="{C56FF04B-F0DC-4DEB-ACBB-0DF947279AF2}" type="slidenum">
              <a:rPr lang="en-US" altLang="en-US"/>
              <a:pPr/>
              <a:t>‹#›</a:t>
            </a:fld>
            <a:endParaRPr lang="en-US" altLang="en-US" dirty="0"/>
          </a:p>
        </p:txBody>
      </p:sp>
    </p:spTree>
    <p:extLst>
      <p:ext uri="{BB962C8B-B14F-4D97-AF65-F5344CB8AC3E}">
        <p14:creationId xmlns:p14="http://schemas.microsoft.com/office/powerpoint/2010/main" val="38422731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1267768" cy="1143000"/>
          </a:xfrm>
        </p:spPr>
        <p:txBody>
          <a:bodyPr/>
          <a:lstStyle>
            <a:lvl1pPr>
              <a:defRPr/>
            </a:lvl1pPr>
          </a:lstStyle>
          <a:p>
            <a:r>
              <a:rPr lang="en-US" dirty="0"/>
              <a:t>Master title</a:t>
            </a:r>
          </a:p>
        </p:txBody>
      </p:sp>
      <p:sp>
        <p:nvSpPr>
          <p:cNvPr id="3" name="Text Placeholder 2"/>
          <p:cNvSpPr>
            <a:spLocks noGrp="1"/>
          </p:cNvSpPr>
          <p:nvPr>
            <p:ph type="body" idx="1" hasCustomPrompt="1"/>
          </p:nvPr>
        </p:nvSpPr>
        <p:spPr>
          <a:xfrm>
            <a:off x="609601" y="1535113"/>
            <a:ext cx="4798142" cy="639762"/>
          </a:xfrm>
        </p:spPr>
        <p:txBody>
          <a:bodyPr anchor="b"/>
          <a:lstStyle>
            <a:lvl1pPr marL="0" indent="0" algn="ctr">
              <a:buNone/>
              <a:defRPr sz="2400" b="1" cap="all" baseline="0">
                <a:solidFill>
                  <a:srgbClr val="57C1A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a:t>
            </a:r>
          </a:p>
        </p:txBody>
      </p:sp>
      <p:sp>
        <p:nvSpPr>
          <p:cNvPr id="4" name="Content Placeholder 3"/>
          <p:cNvSpPr>
            <a:spLocks noGrp="1"/>
          </p:cNvSpPr>
          <p:nvPr>
            <p:ph sz="half" idx="2"/>
          </p:nvPr>
        </p:nvSpPr>
        <p:spPr>
          <a:xfrm>
            <a:off x="609601" y="2174875"/>
            <a:ext cx="479814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5692878" y="1535113"/>
            <a:ext cx="4800600" cy="639762"/>
          </a:xfrm>
        </p:spPr>
        <p:txBody>
          <a:bodyPr anchor="b"/>
          <a:lstStyle>
            <a:lvl1pPr marL="0" indent="0" algn="ctr">
              <a:buNone/>
              <a:defRPr sz="2400" b="1" cap="all" baseline="0">
                <a:solidFill>
                  <a:srgbClr val="57C1A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a:t>
            </a:r>
          </a:p>
        </p:txBody>
      </p:sp>
      <p:sp>
        <p:nvSpPr>
          <p:cNvPr id="6" name="Content Placeholder 5"/>
          <p:cNvSpPr>
            <a:spLocks noGrp="1"/>
          </p:cNvSpPr>
          <p:nvPr>
            <p:ph sz="quarter" idx="4"/>
          </p:nvPr>
        </p:nvSpPr>
        <p:spPr>
          <a:xfrm>
            <a:off x="5692878" y="2174875"/>
            <a:ext cx="4800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3ECAC019-8430-4C23-A16C-B4E55F74CFFB}"/>
              </a:ext>
            </a:extLst>
          </p:cNvPr>
          <p:cNvSpPr>
            <a:spLocks noGrp="1"/>
          </p:cNvSpPr>
          <p:nvPr>
            <p:ph type="dt" sz="half" idx="10"/>
          </p:nvPr>
        </p:nvSpPr>
        <p:spPr/>
        <p:txBody>
          <a:bodyPr/>
          <a:lstStyle>
            <a:lvl1pPr>
              <a:defRPr/>
            </a:lvl1pPr>
          </a:lstStyle>
          <a:p>
            <a:pPr>
              <a:defRPr/>
            </a:pPr>
            <a:fld id="{BE96D59F-D235-4E85-B48F-771857550E86}" type="datetimeFigureOut">
              <a:rPr lang="en-US"/>
              <a:pPr>
                <a:defRPr/>
              </a:pPr>
              <a:t>4/20/2026</a:t>
            </a:fld>
            <a:endParaRPr lang="en-US" dirty="0"/>
          </a:p>
        </p:txBody>
      </p:sp>
      <p:sp>
        <p:nvSpPr>
          <p:cNvPr id="8" name="Footer Placeholder 4">
            <a:extLst>
              <a:ext uri="{FF2B5EF4-FFF2-40B4-BE49-F238E27FC236}">
                <a16:creationId xmlns:a16="http://schemas.microsoft.com/office/drawing/2014/main" id="{EB3887BC-0EB8-4D74-B79B-3AE90029A3CF}"/>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4053FA8D-DF64-4C75-BFB4-19FF16E7A84B}"/>
              </a:ext>
            </a:extLst>
          </p:cNvPr>
          <p:cNvSpPr>
            <a:spLocks noGrp="1"/>
          </p:cNvSpPr>
          <p:nvPr>
            <p:ph type="sldNum" sz="quarter" idx="12"/>
          </p:nvPr>
        </p:nvSpPr>
        <p:spPr/>
        <p:txBody>
          <a:bodyPr/>
          <a:lstStyle>
            <a:lvl1pPr>
              <a:defRPr/>
            </a:lvl1pPr>
          </a:lstStyle>
          <a:p>
            <a:fld id="{B6A56AA7-FA10-42EB-B11F-25AFD29AA184}" type="slidenum">
              <a:rPr lang="en-US" altLang="en-US"/>
              <a:pPr/>
              <a:t>‹#›</a:t>
            </a:fld>
            <a:endParaRPr lang="en-US" altLang="en-US" dirty="0"/>
          </a:p>
        </p:txBody>
      </p:sp>
      <p:pic>
        <p:nvPicPr>
          <p:cNvPr id="10" name="Picture 9">
            <a:extLst>
              <a:ext uri="{FF2B5EF4-FFF2-40B4-BE49-F238E27FC236}">
                <a16:creationId xmlns:a16="http://schemas.microsoft.com/office/drawing/2014/main" id="{ACA18C2A-1051-4E72-BEFD-342939B321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8758" t="18481" r="31369" b="15162"/>
          <a:stretch/>
        </p:blipFill>
        <p:spPr>
          <a:xfrm>
            <a:off x="10591798" y="2927350"/>
            <a:ext cx="1592217" cy="3429001"/>
          </a:xfrm>
          <a:prstGeom prst="rect">
            <a:avLst/>
          </a:prstGeom>
        </p:spPr>
      </p:pic>
    </p:spTree>
    <p:extLst>
      <p:ext uri="{BB962C8B-B14F-4D97-AF65-F5344CB8AC3E}">
        <p14:creationId xmlns:p14="http://schemas.microsoft.com/office/powerpoint/2010/main" val="8108732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371600"/>
            <a:ext cx="10972800" cy="1143000"/>
          </a:xfrm>
        </p:spPr>
        <p:txBody>
          <a:bodyPr/>
          <a:lstStyle/>
          <a:p>
            <a:r>
              <a:rPr lang="en-US" dirty="0"/>
              <a:t>Master title</a:t>
            </a:r>
          </a:p>
        </p:txBody>
      </p:sp>
      <p:sp>
        <p:nvSpPr>
          <p:cNvPr id="3" name="Date Placeholder 3">
            <a:extLst>
              <a:ext uri="{FF2B5EF4-FFF2-40B4-BE49-F238E27FC236}">
                <a16:creationId xmlns:a16="http://schemas.microsoft.com/office/drawing/2014/main" id="{A3F8F4DD-29EB-4D24-A1C9-2855744C65DD}"/>
              </a:ext>
            </a:extLst>
          </p:cNvPr>
          <p:cNvSpPr>
            <a:spLocks noGrp="1"/>
          </p:cNvSpPr>
          <p:nvPr>
            <p:ph type="dt" sz="half" idx="10"/>
          </p:nvPr>
        </p:nvSpPr>
        <p:spPr>
          <a:xfrm>
            <a:off x="10058400" y="350839"/>
            <a:ext cx="1524000" cy="365125"/>
          </a:xfrm>
        </p:spPr>
        <p:txBody>
          <a:bodyPr/>
          <a:lstStyle>
            <a:lvl1pPr algn="r">
              <a:defRPr/>
            </a:lvl1pPr>
          </a:lstStyle>
          <a:p>
            <a:pPr>
              <a:defRPr/>
            </a:pPr>
            <a:fld id="{B5975414-CBD0-43C7-BFB7-9D156A039269}" type="datetimeFigureOut">
              <a:rPr lang="en-US" smtClean="0"/>
              <a:pPr>
                <a:defRPr/>
              </a:pPr>
              <a:t>4/20/2026</a:t>
            </a:fld>
            <a:endParaRPr lang="en-US" dirty="0"/>
          </a:p>
        </p:txBody>
      </p:sp>
      <p:sp>
        <p:nvSpPr>
          <p:cNvPr id="4" name="Footer Placeholder 4">
            <a:extLst>
              <a:ext uri="{FF2B5EF4-FFF2-40B4-BE49-F238E27FC236}">
                <a16:creationId xmlns:a16="http://schemas.microsoft.com/office/drawing/2014/main" id="{1DD8C748-6F40-4AEE-80E1-D43CEC976B81}"/>
              </a:ext>
            </a:extLst>
          </p:cNvPr>
          <p:cNvSpPr>
            <a:spLocks noGrp="1"/>
          </p:cNvSpPr>
          <p:nvPr>
            <p:ph type="ftr" sz="quarter" idx="11"/>
          </p:nvPr>
        </p:nvSpPr>
        <p:spPr>
          <a:xfrm>
            <a:off x="609600" y="6356351"/>
            <a:ext cx="7416800" cy="365125"/>
          </a:xfrm>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4448F580-0626-402F-97AB-5281941359F7}"/>
              </a:ext>
            </a:extLst>
          </p:cNvPr>
          <p:cNvSpPr>
            <a:spLocks noGrp="1"/>
          </p:cNvSpPr>
          <p:nvPr>
            <p:ph type="sldNum" sz="quarter" idx="12"/>
          </p:nvPr>
        </p:nvSpPr>
        <p:spPr/>
        <p:txBody>
          <a:bodyPr/>
          <a:lstStyle>
            <a:lvl1pPr>
              <a:defRPr/>
            </a:lvl1pPr>
          </a:lstStyle>
          <a:p>
            <a:fld id="{B1443654-B582-4327-B741-61DA5765CD02}" type="slidenum">
              <a:rPr lang="en-US" altLang="en-US"/>
              <a:pPr/>
              <a:t>‹#›</a:t>
            </a:fld>
            <a:endParaRPr lang="en-US" altLang="en-US" dirty="0"/>
          </a:p>
        </p:txBody>
      </p:sp>
    </p:spTree>
    <p:extLst>
      <p:ext uri="{BB962C8B-B14F-4D97-AF65-F5344CB8AC3E}">
        <p14:creationId xmlns:p14="http://schemas.microsoft.com/office/powerpoint/2010/main" val="389411073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371600"/>
            <a:ext cx="10972800" cy="1143000"/>
          </a:xfrm>
        </p:spPr>
        <p:txBody>
          <a:bodyPr/>
          <a:lstStyle/>
          <a:p>
            <a:r>
              <a:rPr lang="en-US" dirty="0"/>
              <a:t>Master title</a:t>
            </a:r>
          </a:p>
        </p:txBody>
      </p:sp>
      <p:sp>
        <p:nvSpPr>
          <p:cNvPr id="3" name="Date Placeholder 3">
            <a:extLst>
              <a:ext uri="{FF2B5EF4-FFF2-40B4-BE49-F238E27FC236}">
                <a16:creationId xmlns:a16="http://schemas.microsoft.com/office/drawing/2014/main" id="{A3F8F4DD-29EB-4D24-A1C9-2855744C65DD}"/>
              </a:ext>
            </a:extLst>
          </p:cNvPr>
          <p:cNvSpPr>
            <a:spLocks noGrp="1"/>
          </p:cNvSpPr>
          <p:nvPr>
            <p:ph type="dt" sz="half" idx="10"/>
          </p:nvPr>
        </p:nvSpPr>
        <p:spPr>
          <a:xfrm>
            <a:off x="10058400" y="350839"/>
            <a:ext cx="1524000" cy="365125"/>
          </a:xfrm>
        </p:spPr>
        <p:txBody>
          <a:bodyPr/>
          <a:lstStyle>
            <a:lvl1pPr algn="r">
              <a:defRPr/>
            </a:lvl1pPr>
          </a:lstStyle>
          <a:p>
            <a:pPr>
              <a:defRPr/>
            </a:pPr>
            <a:fld id="{B5975414-CBD0-43C7-BFB7-9D156A039269}" type="datetimeFigureOut">
              <a:rPr lang="en-US" smtClean="0"/>
              <a:pPr>
                <a:defRPr/>
              </a:pPr>
              <a:t>4/20/2026</a:t>
            </a:fld>
            <a:endParaRPr lang="en-US" dirty="0"/>
          </a:p>
        </p:txBody>
      </p:sp>
      <p:sp>
        <p:nvSpPr>
          <p:cNvPr id="4" name="Footer Placeholder 4">
            <a:extLst>
              <a:ext uri="{FF2B5EF4-FFF2-40B4-BE49-F238E27FC236}">
                <a16:creationId xmlns:a16="http://schemas.microsoft.com/office/drawing/2014/main" id="{1DD8C748-6F40-4AEE-80E1-D43CEC976B81}"/>
              </a:ext>
            </a:extLst>
          </p:cNvPr>
          <p:cNvSpPr>
            <a:spLocks noGrp="1"/>
          </p:cNvSpPr>
          <p:nvPr>
            <p:ph type="ftr" sz="quarter" idx="11"/>
          </p:nvPr>
        </p:nvSpPr>
        <p:spPr>
          <a:xfrm>
            <a:off x="609600" y="6356351"/>
            <a:ext cx="7416800" cy="365125"/>
          </a:xfrm>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4448F580-0626-402F-97AB-5281941359F7}"/>
              </a:ext>
            </a:extLst>
          </p:cNvPr>
          <p:cNvSpPr>
            <a:spLocks noGrp="1"/>
          </p:cNvSpPr>
          <p:nvPr>
            <p:ph type="sldNum" sz="quarter" idx="12"/>
          </p:nvPr>
        </p:nvSpPr>
        <p:spPr/>
        <p:txBody>
          <a:bodyPr/>
          <a:lstStyle>
            <a:lvl1pPr>
              <a:defRPr/>
            </a:lvl1pPr>
          </a:lstStyle>
          <a:p>
            <a:fld id="{B1443654-B582-4327-B741-61DA5765CD02}" type="slidenum">
              <a:rPr lang="en-US" altLang="en-US"/>
              <a:pPr/>
              <a:t>‹#›</a:t>
            </a:fld>
            <a:endParaRPr lang="en-US" altLang="en-US" dirty="0"/>
          </a:p>
        </p:txBody>
      </p:sp>
    </p:spTree>
    <p:extLst>
      <p:ext uri="{BB962C8B-B14F-4D97-AF65-F5344CB8AC3E}">
        <p14:creationId xmlns:p14="http://schemas.microsoft.com/office/powerpoint/2010/main" val="282821625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994CB81-6759-4D49-AFC7-0C42231E2F49}"/>
              </a:ext>
            </a:extLst>
          </p:cNvPr>
          <p:cNvSpPr>
            <a:spLocks noGrp="1"/>
          </p:cNvSpPr>
          <p:nvPr>
            <p:ph type="dt" sz="half" idx="10"/>
          </p:nvPr>
        </p:nvSpPr>
        <p:spPr>
          <a:xfrm>
            <a:off x="10058400" y="381001"/>
            <a:ext cx="1524000" cy="365125"/>
          </a:xfrm>
        </p:spPr>
        <p:txBody>
          <a:bodyPr/>
          <a:lstStyle>
            <a:lvl1pPr algn="r">
              <a:defRPr/>
            </a:lvl1pPr>
          </a:lstStyle>
          <a:p>
            <a:pPr>
              <a:defRPr/>
            </a:pPr>
            <a:fld id="{DBA12AA5-AC7D-4FFB-A064-F9C1AAA65AD2}" type="datetimeFigureOut">
              <a:rPr lang="en-US" smtClean="0"/>
              <a:pPr>
                <a:defRPr/>
              </a:pPr>
              <a:t>4/20/2026</a:t>
            </a:fld>
            <a:endParaRPr lang="en-US" dirty="0"/>
          </a:p>
        </p:txBody>
      </p:sp>
      <p:sp>
        <p:nvSpPr>
          <p:cNvPr id="3" name="Footer Placeholder 4">
            <a:extLst>
              <a:ext uri="{FF2B5EF4-FFF2-40B4-BE49-F238E27FC236}">
                <a16:creationId xmlns:a16="http://schemas.microsoft.com/office/drawing/2014/main" id="{8730F103-F462-49F9-BD5B-1640FE53B9DA}"/>
              </a:ext>
            </a:extLst>
          </p:cNvPr>
          <p:cNvSpPr>
            <a:spLocks noGrp="1"/>
          </p:cNvSpPr>
          <p:nvPr>
            <p:ph type="ftr" sz="quarter" idx="11"/>
          </p:nvPr>
        </p:nvSpPr>
        <p:spPr>
          <a:xfrm>
            <a:off x="711200" y="6356351"/>
            <a:ext cx="7315200" cy="365125"/>
          </a:xfrm>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B3DAC21A-37D2-483E-B51D-2A87BADF826E}"/>
              </a:ext>
            </a:extLst>
          </p:cNvPr>
          <p:cNvSpPr>
            <a:spLocks noGrp="1"/>
          </p:cNvSpPr>
          <p:nvPr>
            <p:ph type="sldNum" sz="quarter" idx="12"/>
          </p:nvPr>
        </p:nvSpPr>
        <p:spPr/>
        <p:txBody>
          <a:bodyPr/>
          <a:lstStyle>
            <a:lvl1pPr>
              <a:defRPr/>
            </a:lvl1pPr>
          </a:lstStyle>
          <a:p>
            <a:fld id="{CA471BA2-E43B-4870-9DDD-211C47887B01}" type="slidenum">
              <a:rPr lang="en-US" altLang="en-US"/>
              <a:pPr/>
              <a:t>‹#›</a:t>
            </a:fld>
            <a:endParaRPr lang="en-US" altLang="en-US" dirty="0"/>
          </a:p>
        </p:txBody>
      </p:sp>
      <p:pic>
        <p:nvPicPr>
          <p:cNvPr id="6" name="Picture 5">
            <a:extLst>
              <a:ext uri="{FF2B5EF4-FFF2-40B4-BE49-F238E27FC236}">
                <a16:creationId xmlns:a16="http://schemas.microsoft.com/office/drawing/2014/main" id="{9021188B-67D0-FA48-B18D-6778570B22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9080" y="-1105534"/>
            <a:ext cx="4792532" cy="3703320"/>
          </a:xfrm>
          <a:prstGeom prst="rect">
            <a:avLst/>
          </a:prstGeom>
        </p:spPr>
      </p:pic>
    </p:spTree>
    <p:extLst>
      <p:ext uri="{BB962C8B-B14F-4D97-AF65-F5344CB8AC3E}">
        <p14:creationId xmlns:p14="http://schemas.microsoft.com/office/powerpoint/2010/main" val="142739071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994CB81-6759-4D49-AFC7-0C42231E2F49}"/>
              </a:ext>
            </a:extLst>
          </p:cNvPr>
          <p:cNvSpPr>
            <a:spLocks noGrp="1"/>
          </p:cNvSpPr>
          <p:nvPr>
            <p:ph type="dt" sz="half" idx="10"/>
          </p:nvPr>
        </p:nvSpPr>
        <p:spPr>
          <a:xfrm>
            <a:off x="10058400" y="381001"/>
            <a:ext cx="1524000" cy="365125"/>
          </a:xfrm>
        </p:spPr>
        <p:txBody>
          <a:bodyPr/>
          <a:lstStyle>
            <a:lvl1pPr algn="r">
              <a:defRPr/>
            </a:lvl1pPr>
          </a:lstStyle>
          <a:p>
            <a:pPr>
              <a:defRPr/>
            </a:pPr>
            <a:fld id="{DBA12AA5-AC7D-4FFB-A064-F9C1AAA65AD2}" type="datetimeFigureOut">
              <a:rPr lang="en-US" smtClean="0"/>
              <a:pPr>
                <a:defRPr/>
              </a:pPr>
              <a:t>4/20/2026</a:t>
            </a:fld>
            <a:endParaRPr lang="en-US" dirty="0"/>
          </a:p>
        </p:txBody>
      </p:sp>
      <p:sp>
        <p:nvSpPr>
          <p:cNvPr id="3" name="Footer Placeholder 4">
            <a:extLst>
              <a:ext uri="{FF2B5EF4-FFF2-40B4-BE49-F238E27FC236}">
                <a16:creationId xmlns:a16="http://schemas.microsoft.com/office/drawing/2014/main" id="{8730F103-F462-49F9-BD5B-1640FE53B9DA}"/>
              </a:ext>
            </a:extLst>
          </p:cNvPr>
          <p:cNvSpPr>
            <a:spLocks noGrp="1"/>
          </p:cNvSpPr>
          <p:nvPr>
            <p:ph type="ftr" sz="quarter" idx="11"/>
          </p:nvPr>
        </p:nvSpPr>
        <p:spPr>
          <a:xfrm>
            <a:off x="711200" y="6356351"/>
            <a:ext cx="7315200" cy="365125"/>
          </a:xfrm>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B3DAC21A-37D2-483E-B51D-2A87BADF826E}"/>
              </a:ext>
            </a:extLst>
          </p:cNvPr>
          <p:cNvSpPr>
            <a:spLocks noGrp="1"/>
          </p:cNvSpPr>
          <p:nvPr>
            <p:ph type="sldNum" sz="quarter" idx="12"/>
          </p:nvPr>
        </p:nvSpPr>
        <p:spPr/>
        <p:txBody>
          <a:bodyPr/>
          <a:lstStyle>
            <a:lvl1pPr>
              <a:defRPr/>
            </a:lvl1pPr>
          </a:lstStyle>
          <a:p>
            <a:fld id="{CA471BA2-E43B-4870-9DDD-211C47887B01}" type="slidenum">
              <a:rPr lang="en-US" altLang="en-US"/>
              <a:pPr/>
              <a:t>‹#›</a:t>
            </a:fld>
            <a:endParaRPr lang="en-US" altLang="en-US" dirty="0"/>
          </a:p>
        </p:txBody>
      </p:sp>
      <p:pic>
        <p:nvPicPr>
          <p:cNvPr id="7" name="Picture 6">
            <a:extLst>
              <a:ext uri="{FF2B5EF4-FFF2-40B4-BE49-F238E27FC236}">
                <a16:creationId xmlns:a16="http://schemas.microsoft.com/office/drawing/2014/main" id="{98AF49B0-BADC-8149-9263-587BB3F5E0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9080" y="-1105534"/>
            <a:ext cx="4792532" cy="3703320"/>
          </a:xfrm>
          <a:prstGeom prst="rect">
            <a:avLst/>
          </a:prstGeom>
        </p:spPr>
      </p:pic>
    </p:spTree>
    <p:extLst>
      <p:ext uri="{BB962C8B-B14F-4D97-AF65-F5344CB8AC3E}">
        <p14:creationId xmlns:p14="http://schemas.microsoft.com/office/powerpoint/2010/main" val="210801386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baseline="0">
                <a:solidFill>
                  <a:srgbClr val="48609B"/>
                </a:solidFill>
              </a:defRPr>
            </a:lvl1pPr>
          </a:lstStyle>
          <a:p>
            <a:r>
              <a:rPr lang="en-US" dirty="0"/>
              <a:t>Click to edit Master title style</a:t>
            </a:r>
          </a:p>
        </p:txBody>
      </p:sp>
      <p:sp>
        <p:nvSpPr>
          <p:cNvPr id="3" name="Content Placeholder 2"/>
          <p:cNvSpPr>
            <a:spLocks noGrp="1"/>
          </p:cNvSpPr>
          <p:nvPr>
            <p:ph idx="1"/>
          </p:nvPr>
        </p:nvSpPr>
        <p:spPr>
          <a:xfrm>
            <a:off x="4766733" y="273051"/>
            <a:ext cx="5088467" cy="5853113"/>
          </a:xfrm>
        </p:spPr>
        <p:txBody>
          <a:bodyPr/>
          <a:lstStyle>
            <a:lvl1pPr>
              <a:defRPr sz="3200"/>
            </a:lvl1pPr>
            <a:lvl2pPr>
              <a:defRPr sz="2800"/>
            </a:lvl2pPr>
            <a:lvl3pPr>
              <a:defRPr sz="2400"/>
            </a:lvl3pPr>
            <a:lvl4pPr>
              <a:defRPr sz="2000"/>
            </a:lvl4pPr>
            <a:lvl5pPr>
              <a:defRPr sz="18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5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Date Placeholder 3">
            <a:extLst>
              <a:ext uri="{FF2B5EF4-FFF2-40B4-BE49-F238E27FC236}">
                <a16:creationId xmlns:a16="http://schemas.microsoft.com/office/drawing/2014/main" id="{E23423FF-B7FB-42AA-BC5F-D4708D6E6205}"/>
              </a:ext>
            </a:extLst>
          </p:cNvPr>
          <p:cNvSpPr>
            <a:spLocks noGrp="1"/>
          </p:cNvSpPr>
          <p:nvPr>
            <p:ph type="dt" sz="half" idx="10"/>
          </p:nvPr>
        </p:nvSpPr>
        <p:spPr>
          <a:xfrm>
            <a:off x="10058400" y="366713"/>
            <a:ext cx="1524000" cy="365125"/>
          </a:xfrm>
        </p:spPr>
        <p:txBody>
          <a:bodyPr/>
          <a:lstStyle>
            <a:lvl1pPr algn="r">
              <a:defRPr/>
            </a:lvl1pPr>
          </a:lstStyle>
          <a:p>
            <a:pPr>
              <a:defRPr/>
            </a:pPr>
            <a:fld id="{1BD7691F-A5D5-49CF-93DC-CAFD98F4E2AB}" type="datetimeFigureOut">
              <a:rPr lang="en-US" smtClean="0"/>
              <a:pPr>
                <a:defRPr/>
              </a:pPr>
              <a:t>4/20/2026</a:t>
            </a:fld>
            <a:endParaRPr lang="en-US" dirty="0"/>
          </a:p>
        </p:txBody>
      </p:sp>
      <p:sp>
        <p:nvSpPr>
          <p:cNvPr id="6" name="Footer Placeholder 4">
            <a:extLst>
              <a:ext uri="{FF2B5EF4-FFF2-40B4-BE49-F238E27FC236}">
                <a16:creationId xmlns:a16="http://schemas.microsoft.com/office/drawing/2014/main" id="{D597CE16-3B8A-4A9C-883A-B6422300567F}"/>
              </a:ext>
            </a:extLst>
          </p:cNvPr>
          <p:cNvSpPr>
            <a:spLocks noGrp="1"/>
          </p:cNvSpPr>
          <p:nvPr>
            <p:ph type="ftr" sz="quarter" idx="11"/>
          </p:nvPr>
        </p:nvSpPr>
        <p:spPr>
          <a:xfrm>
            <a:off x="609600" y="6356351"/>
            <a:ext cx="7416800" cy="365125"/>
          </a:xfrm>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D8C27BC0-7CE8-4845-871B-71F10146F87B}"/>
              </a:ext>
            </a:extLst>
          </p:cNvPr>
          <p:cNvSpPr>
            <a:spLocks noGrp="1"/>
          </p:cNvSpPr>
          <p:nvPr>
            <p:ph type="sldNum" sz="quarter" idx="12"/>
          </p:nvPr>
        </p:nvSpPr>
        <p:spPr/>
        <p:txBody>
          <a:bodyPr/>
          <a:lstStyle>
            <a:lvl1pPr>
              <a:defRPr/>
            </a:lvl1pPr>
          </a:lstStyle>
          <a:p>
            <a:fld id="{B825CD8C-D00B-4AF3-AA29-B158885D016E}" type="slidenum">
              <a:rPr lang="en-US" altLang="en-US"/>
              <a:pPr/>
              <a:t>‹#›</a:t>
            </a:fld>
            <a:endParaRPr lang="en-US" altLang="en-US" dirty="0"/>
          </a:p>
        </p:txBody>
      </p:sp>
    </p:spTree>
    <p:extLst>
      <p:ext uri="{BB962C8B-B14F-4D97-AF65-F5344CB8AC3E}">
        <p14:creationId xmlns:p14="http://schemas.microsoft.com/office/powerpoint/2010/main" val="41103425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rgbClr val="5571B6"/>
                </a:solidFill>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5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C0714A5F-BA8C-4B10-955B-6AF43B31983B}"/>
              </a:ext>
            </a:extLst>
          </p:cNvPr>
          <p:cNvSpPr>
            <a:spLocks noGrp="1"/>
          </p:cNvSpPr>
          <p:nvPr>
            <p:ph type="dt" sz="half" idx="10"/>
          </p:nvPr>
        </p:nvSpPr>
        <p:spPr>
          <a:xfrm>
            <a:off x="9956800" y="357188"/>
            <a:ext cx="1625600" cy="365125"/>
          </a:xfrm>
        </p:spPr>
        <p:txBody>
          <a:bodyPr/>
          <a:lstStyle>
            <a:lvl1pPr algn="r">
              <a:defRPr/>
            </a:lvl1pPr>
          </a:lstStyle>
          <a:p>
            <a:pPr>
              <a:defRPr/>
            </a:pPr>
            <a:fld id="{E1AABF6F-22C4-4FEC-8813-392ED3301245}" type="datetimeFigureOut">
              <a:rPr lang="en-US" smtClean="0"/>
              <a:pPr>
                <a:defRPr/>
              </a:pPr>
              <a:t>4/20/2026</a:t>
            </a:fld>
            <a:endParaRPr lang="en-US" dirty="0"/>
          </a:p>
        </p:txBody>
      </p:sp>
      <p:sp>
        <p:nvSpPr>
          <p:cNvPr id="6" name="Footer Placeholder 4">
            <a:extLst>
              <a:ext uri="{FF2B5EF4-FFF2-40B4-BE49-F238E27FC236}">
                <a16:creationId xmlns:a16="http://schemas.microsoft.com/office/drawing/2014/main" id="{DA763036-EED3-4E4C-B92F-5489873193D7}"/>
              </a:ext>
            </a:extLst>
          </p:cNvPr>
          <p:cNvSpPr>
            <a:spLocks noGrp="1"/>
          </p:cNvSpPr>
          <p:nvPr>
            <p:ph type="ftr" sz="quarter" idx="11"/>
          </p:nvPr>
        </p:nvSpPr>
        <p:spPr>
          <a:xfrm>
            <a:off x="609600" y="6356351"/>
            <a:ext cx="7416800" cy="365125"/>
          </a:xfrm>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9C57B957-59C1-46AD-AA5B-1799645589EC}"/>
              </a:ext>
            </a:extLst>
          </p:cNvPr>
          <p:cNvSpPr>
            <a:spLocks noGrp="1"/>
          </p:cNvSpPr>
          <p:nvPr>
            <p:ph type="sldNum" sz="quarter" idx="12"/>
          </p:nvPr>
        </p:nvSpPr>
        <p:spPr/>
        <p:txBody>
          <a:bodyPr/>
          <a:lstStyle>
            <a:lvl1pPr>
              <a:defRPr/>
            </a:lvl1pPr>
          </a:lstStyle>
          <a:p>
            <a:fld id="{A6B91338-2059-493C-9FB3-5F62D80AD1EB}" type="slidenum">
              <a:rPr lang="en-US" altLang="en-US"/>
              <a:pPr/>
              <a:t>‹#›</a:t>
            </a:fld>
            <a:endParaRPr lang="en-US" altLang="en-US" dirty="0"/>
          </a:p>
        </p:txBody>
      </p:sp>
    </p:spTree>
    <p:extLst>
      <p:ext uri="{BB962C8B-B14F-4D97-AF65-F5344CB8AC3E}">
        <p14:creationId xmlns:p14="http://schemas.microsoft.com/office/powerpoint/2010/main" val="325593059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42A9538-5EF8-4BB4-8B1D-1FCFF1C56E8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25835"/>
            <a:ext cx="9144019" cy="6858014"/>
          </a:xfrm>
          <a:prstGeom prst="rect">
            <a:avLst/>
          </a:prstGeom>
        </p:spPr>
      </p:pic>
      <p:sp>
        <p:nvSpPr>
          <p:cNvPr id="2" name="Title 1"/>
          <p:cNvSpPr>
            <a:spLocks noGrp="1"/>
          </p:cNvSpPr>
          <p:nvPr>
            <p:ph type="ctrTitle" hasCustomPrompt="1"/>
          </p:nvPr>
        </p:nvSpPr>
        <p:spPr>
          <a:xfrm>
            <a:off x="304800" y="228600"/>
            <a:ext cx="5791200" cy="1266918"/>
          </a:xfrm>
        </p:spPr>
        <p:txBody>
          <a:bodyPr/>
          <a:lstStyle>
            <a:lvl1pPr>
              <a:defRPr sz="6600" b="1" i="0" cap="all" baseline="0">
                <a:solidFill>
                  <a:schemeClr val="tx1">
                    <a:lumMod val="85000"/>
                    <a:lumOff val="15000"/>
                  </a:schemeClr>
                </a:solidFill>
                <a:latin typeface="Arial" panose="020B0604020202020204" pitchFamily="34" charset="0"/>
                <a:cs typeface="Arial" panose="020B0604020202020204" pitchFamily="34" charset="0"/>
              </a:defRPr>
            </a:lvl1pPr>
          </a:lstStyle>
          <a:p>
            <a:r>
              <a:rPr lang="en-US" sz="6000" dirty="0">
                <a:latin typeface="Arial" panose="020B0604020202020204" pitchFamily="34" charset="0"/>
                <a:cs typeface="Arial" panose="020B0604020202020204" pitchFamily="34" charset="0"/>
              </a:rPr>
              <a:t>TITLE</a:t>
            </a:r>
            <a:endParaRPr lang="en-US" dirty="0"/>
          </a:p>
        </p:txBody>
      </p:sp>
      <p:sp>
        <p:nvSpPr>
          <p:cNvPr id="3" name="Subtitle 2"/>
          <p:cNvSpPr>
            <a:spLocks noGrp="1"/>
          </p:cNvSpPr>
          <p:nvPr>
            <p:ph type="subTitle" idx="1"/>
          </p:nvPr>
        </p:nvSpPr>
        <p:spPr>
          <a:xfrm>
            <a:off x="304800" y="1595106"/>
            <a:ext cx="7518400" cy="1757694"/>
          </a:xfrm>
        </p:spPr>
        <p:txBody>
          <a:bodyPr/>
          <a:lstStyle>
            <a:lvl1pPr marL="0" indent="0" algn="ctr">
              <a:buNone/>
              <a:defRPr sz="3200" baseline="0">
                <a:solidFill>
                  <a:schemeClr val="tx1">
                    <a:lumMod val="85000"/>
                    <a:lumOff val="1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FA3AFBC7-7F1F-41AC-9A3F-F3519996FD28}"/>
              </a:ext>
            </a:extLst>
          </p:cNvPr>
          <p:cNvSpPr>
            <a:spLocks noGrp="1"/>
          </p:cNvSpPr>
          <p:nvPr>
            <p:ph type="dt" sz="half" idx="10"/>
          </p:nvPr>
        </p:nvSpPr>
        <p:spPr>
          <a:xfrm>
            <a:off x="10058400" y="228601"/>
            <a:ext cx="1524000" cy="365125"/>
          </a:xfrm>
        </p:spPr>
        <p:txBody>
          <a:bodyPr/>
          <a:lstStyle>
            <a:lvl1pPr algn="r">
              <a:defRPr sz="1500">
                <a:solidFill>
                  <a:schemeClr val="tx1">
                    <a:lumMod val="85000"/>
                    <a:lumOff val="15000"/>
                  </a:schemeClr>
                </a:solidFill>
                <a:latin typeface="Arial" panose="020B0604020202020204" pitchFamily="34" charset="0"/>
                <a:cs typeface="Arial" panose="020B0604020202020204" pitchFamily="34" charset="0"/>
              </a:defRPr>
            </a:lvl1pPr>
          </a:lstStyle>
          <a:p>
            <a:pPr>
              <a:defRPr/>
            </a:pPr>
            <a:fld id="{7E97D895-4EC0-4B38-A7C2-C350561D1C50}" type="datetimeFigureOut">
              <a:rPr lang="en-US" smtClean="0"/>
              <a:pPr>
                <a:defRPr/>
              </a:pPr>
              <a:t>4/20/2026</a:t>
            </a:fld>
            <a:endParaRPr lang="en-US" dirty="0"/>
          </a:p>
        </p:txBody>
      </p:sp>
      <p:sp>
        <p:nvSpPr>
          <p:cNvPr id="5" name="Footer Placeholder 4">
            <a:extLst>
              <a:ext uri="{FF2B5EF4-FFF2-40B4-BE49-F238E27FC236}">
                <a16:creationId xmlns:a16="http://schemas.microsoft.com/office/drawing/2014/main" id="{C4AD2470-4DCB-411D-A134-3CA500AEB6CC}"/>
              </a:ext>
            </a:extLst>
          </p:cNvPr>
          <p:cNvSpPr>
            <a:spLocks noGrp="1"/>
          </p:cNvSpPr>
          <p:nvPr>
            <p:ph type="ftr" sz="quarter" idx="11"/>
          </p:nvPr>
        </p:nvSpPr>
        <p:spPr>
          <a:xfrm>
            <a:off x="609600" y="6356351"/>
            <a:ext cx="5486400" cy="365125"/>
          </a:xfrm>
        </p:spPr>
        <p:txBody>
          <a:bodyPr/>
          <a:lstStyle>
            <a:lvl1pPr>
              <a:defRPr sz="1500">
                <a:solidFill>
                  <a:schemeClr val="tx1">
                    <a:lumMod val="85000"/>
                    <a:lumOff val="15000"/>
                  </a:schemeClr>
                </a:solidFill>
                <a:latin typeface="Arial" panose="020B0604020202020204" pitchFamily="34" charset="0"/>
                <a:cs typeface="Arial" panose="020B0604020202020204" pitchFamily="34" charset="0"/>
              </a:defRPr>
            </a:lvl1pPr>
          </a:lstStyle>
          <a:p>
            <a:pPr>
              <a:defRPr/>
            </a:pPr>
            <a:endParaRPr lang="en-US" dirty="0"/>
          </a:p>
        </p:txBody>
      </p:sp>
      <p:sp>
        <p:nvSpPr>
          <p:cNvPr id="6" name="Slide Number Placeholder 5">
            <a:extLst>
              <a:ext uri="{FF2B5EF4-FFF2-40B4-BE49-F238E27FC236}">
                <a16:creationId xmlns:a16="http://schemas.microsoft.com/office/drawing/2014/main" id="{AC1D4C4D-FAE3-4BD3-B6E3-4282DF608336}"/>
              </a:ext>
            </a:extLst>
          </p:cNvPr>
          <p:cNvSpPr>
            <a:spLocks noGrp="1"/>
          </p:cNvSpPr>
          <p:nvPr>
            <p:ph type="sldNum" sz="quarter" idx="12"/>
          </p:nvPr>
        </p:nvSpPr>
        <p:spPr>
          <a:xfrm>
            <a:off x="6502400" y="6356351"/>
            <a:ext cx="2844800" cy="365125"/>
          </a:xfrm>
        </p:spPr>
        <p:txBody>
          <a:bodyPr/>
          <a:lstStyle>
            <a:lvl1pPr>
              <a:defRPr sz="1500">
                <a:solidFill>
                  <a:schemeClr val="tx1">
                    <a:lumMod val="85000"/>
                    <a:lumOff val="15000"/>
                  </a:schemeClr>
                </a:solidFill>
                <a:latin typeface="Arial" panose="020B0604020202020204" pitchFamily="34" charset="0"/>
                <a:cs typeface="Arial" panose="020B0604020202020204" pitchFamily="34" charset="0"/>
              </a:defRPr>
            </a:lvl1pPr>
          </a:lstStyle>
          <a:p>
            <a:fld id="{C991D505-0F99-4C94-BF15-BBFDB8B6134E}" type="slidenum">
              <a:rPr lang="en-US" altLang="en-US" smtClean="0"/>
              <a:pPr/>
              <a:t>‹#›</a:t>
            </a:fld>
            <a:endParaRPr lang="en-US" altLang="en-US" dirty="0"/>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a:ext>
            </a:extLst>
          </a:blip>
          <a:stretch/>
        </p:blipFill>
        <p:spPr>
          <a:xfrm>
            <a:off x="9716832" y="5399056"/>
            <a:ext cx="2207135" cy="1230343"/>
          </a:xfrm>
          <a:prstGeom prst="rect">
            <a:avLst/>
          </a:prstGeom>
        </p:spPr>
      </p:pic>
    </p:spTree>
    <p:extLst>
      <p:ext uri="{BB962C8B-B14F-4D97-AF65-F5344CB8AC3E}">
        <p14:creationId xmlns:p14="http://schemas.microsoft.com/office/powerpoint/2010/main" val="360156106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01421" y="4800600"/>
            <a:ext cx="8455379" cy="566738"/>
          </a:xfrm>
        </p:spPr>
        <p:txBody>
          <a:bodyPr anchor="b"/>
          <a:lstStyle>
            <a:lvl1pPr algn="l">
              <a:defRPr sz="2000" b="1">
                <a:solidFill>
                  <a:srgbClr val="5571B6"/>
                </a:solidFill>
              </a:defRPr>
            </a:lvl1pPr>
          </a:lstStyle>
          <a:p>
            <a:r>
              <a:rPr lang="en-US" dirty="0"/>
              <a:t>Click to edit Master title style</a:t>
            </a:r>
          </a:p>
        </p:txBody>
      </p:sp>
      <p:sp>
        <p:nvSpPr>
          <p:cNvPr id="4" name="Text Placeholder 3"/>
          <p:cNvSpPr>
            <a:spLocks noGrp="1"/>
          </p:cNvSpPr>
          <p:nvPr>
            <p:ph type="body" sz="half" idx="2"/>
          </p:nvPr>
        </p:nvSpPr>
        <p:spPr>
          <a:xfrm>
            <a:off x="1501421" y="5367338"/>
            <a:ext cx="8455379" cy="804862"/>
          </a:xfrm>
        </p:spPr>
        <p:txBody>
          <a:bodyPr/>
          <a:lstStyle>
            <a:lvl1pPr marL="0" indent="0">
              <a:buNone/>
              <a:defRPr sz="15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C0714A5F-BA8C-4B10-955B-6AF43B31983B}"/>
              </a:ext>
            </a:extLst>
          </p:cNvPr>
          <p:cNvSpPr>
            <a:spLocks noGrp="1"/>
          </p:cNvSpPr>
          <p:nvPr>
            <p:ph type="dt" sz="half" idx="10"/>
          </p:nvPr>
        </p:nvSpPr>
        <p:spPr>
          <a:xfrm>
            <a:off x="9956800" y="357188"/>
            <a:ext cx="1625600" cy="365125"/>
          </a:xfrm>
        </p:spPr>
        <p:txBody>
          <a:bodyPr/>
          <a:lstStyle>
            <a:lvl1pPr algn="r">
              <a:defRPr/>
            </a:lvl1pPr>
          </a:lstStyle>
          <a:p>
            <a:pPr>
              <a:defRPr/>
            </a:pPr>
            <a:fld id="{E1AABF6F-22C4-4FEC-8813-392ED3301245}" type="datetimeFigureOut">
              <a:rPr lang="en-US" smtClean="0"/>
              <a:pPr>
                <a:defRPr/>
              </a:pPr>
              <a:t>4/20/2026</a:t>
            </a:fld>
            <a:endParaRPr lang="en-US" dirty="0"/>
          </a:p>
        </p:txBody>
      </p:sp>
      <p:sp>
        <p:nvSpPr>
          <p:cNvPr id="6" name="Footer Placeholder 4">
            <a:extLst>
              <a:ext uri="{FF2B5EF4-FFF2-40B4-BE49-F238E27FC236}">
                <a16:creationId xmlns:a16="http://schemas.microsoft.com/office/drawing/2014/main" id="{DA763036-EED3-4E4C-B92F-5489873193D7}"/>
              </a:ext>
            </a:extLst>
          </p:cNvPr>
          <p:cNvSpPr>
            <a:spLocks noGrp="1"/>
          </p:cNvSpPr>
          <p:nvPr>
            <p:ph type="ftr" sz="quarter" idx="11"/>
          </p:nvPr>
        </p:nvSpPr>
        <p:spPr>
          <a:xfrm>
            <a:off x="609600" y="6356351"/>
            <a:ext cx="7416800" cy="365125"/>
          </a:xfrm>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9C57B957-59C1-46AD-AA5B-1799645589EC}"/>
              </a:ext>
            </a:extLst>
          </p:cNvPr>
          <p:cNvSpPr>
            <a:spLocks noGrp="1"/>
          </p:cNvSpPr>
          <p:nvPr>
            <p:ph type="sldNum" sz="quarter" idx="12"/>
          </p:nvPr>
        </p:nvSpPr>
        <p:spPr/>
        <p:txBody>
          <a:bodyPr/>
          <a:lstStyle>
            <a:lvl1pPr>
              <a:defRPr/>
            </a:lvl1pPr>
          </a:lstStyle>
          <a:p>
            <a:fld id="{A6B91338-2059-493C-9FB3-5F62D80AD1EB}" type="slidenum">
              <a:rPr lang="en-US" altLang="en-US"/>
              <a:pPr/>
              <a:t>‹#›</a:t>
            </a:fld>
            <a:endParaRPr lang="en-US" altLang="en-US" dirty="0"/>
          </a:p>
        </p:txBody>
      </p:sp>
      <p:sp>
        <p:nvSpPr>
          <p:cNvPr id="10" name="Media Placeholder 12">
            <a:extLst>
              <a:ext uri="{FF2B5EF4-FFF2-40B4-BE49-F238E27FC236}">
                <a16:creationId xmlns:a16="http://schemas.microsoft.com/office/drawing/2014/main" id="{3FB0F2B2-057D-42B4-AAA9-48F6EC61D550}"/>
              </a:ext>
            </a:extLst>
          </p:cNvPr>
          <p:cNvSpPr>
            <a:spLocks noGrp="1"/>
          </p:cNvSpPr>
          <p:nvPr>
            <p:ph type="media" sz="quarter" idx="13"/>
          </p:nvPr>
        </p:nvSpPr>
        <p:spPr>
          <a:xfrm>
            <a:off x="1500717" y="1143000"/>
            <a:ext cx="8455379" cy="3429000"/>
          </a:xfrm>
        </p:spPr>
        <p:txBody>
          <a:bodyPr/>
          <a:lstStyle/>
          <a:p>
            <a:r>
              <a:rPr lang="en-US" dirty="0"/>
              <a:t>Click icon to add media</a:t>
            </a:r>
          </a:p>
        </p:txBody>
      </p:sp>
      <p:sp>
        <p:nvSpPr>
          <p:cNvPr id="3" name="Rectangle 2">
            <a:extLst>
              <a:ext uri="{FF2B5EF4-FFF2-40B4-BE49-F238E27FC236}">
                <a16:creationId xmlns:a16="http://schemas.microsoft.com/office/drawing/2014/main" id="{EBC58E2C-E7C8-4F0B-8680-DB3D190C3781}"/>
              </a:ext>
            </a:extLst>
          </p:cNvPr>
          <p:cNvSpPr/>
          <p:nvPr userDrawn="1"/>
        </p:nvSpPr>
        <p:spPr>
          <a:xfrm>
            <a:off x="1501421" y="1143000"/>
            <a:ext cx="8455379" cy="3429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25953317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rot="16200000">
            <a:off x="-2530476" y="2667000"/>
            <a:ext cx="6584952" cy="1524000"/>
          </a:xfrm>
        </p:spPr>
        <p:txBody>
          <a:bodyPr/>
          <a:lstStyle/>
          <a:p>
            <a:r>
              <a:rPr lang="en-US" dirty="0"/>
              <a:t>Master title</a:t>
            </a:r>
          </a:p>
        </p:txBody>
      </p:sp>
      <p:sp>
        <p:nvSpPr>
          <p:cNvPr id="4" name="Date Placeholder 3">
            <a:extLst>
              <a:ext uri="{FF2B5EF4-FFF2-40B4-BE49-F238E27FC236}">
                <a16:creationId xmlns:a16="http://schemas.microsoft.com/office/drawing/2014/main" id="{6747E44B-B8AA-4783-8708-5FAE0DB5626B}"/>
              </a:ext>
            </a:extLst>
          </p:cNvPr>
          <p:cNvSpPr>
            <a:spLocks noGrp="1"/>
          </p:cNvSpPr>
          <p:nvPr>
            <p:ph type="dt" sz="half" idx="10"/>
          </p:nvPr>
        </p:nvSpPr>
        <p:spPr>
          <a:xfrm>
            <a:off x="10060242" y="317155"/>
            <a:ext cx="1524004" cy="365125"/>
          </a:xfrm>
        </p:spPr>
        <p:txBody>
          <a:bodyPr/>
          <a:lstStyle>
            <a:lvl1pPr algn="r">
              <a:defRPr/>
            </a:lvl1pPr>
          </a:lstStyle>
          <a:p>
            <a:pPr>
              <a:defRPr/>
            </a:pPr>
            <a:fld id="{E34D5DCE-D5D6-4C61-81B3-06F87F1D9141}" type="datetimeFigureOut">
              <a:rPr lang="en-US" smtClean="0"/>
              <a:pPr>
                <a:defRPr/>
              </a:pPr>
              <a:t>4/20/2026</a:t>
            </a:fld>
            <a:endParaRPr lang="en-US" dirty="0"/>
          </a:p>
        </p:txBody>
      </p:sp>
      <p:sp>
        <p:nvSpPr>
          <p:cNvPr id="5" name="Footer Placeholder 4">
            <a:extLst>
              <a:ext uri="{FF2B5EF4-FFF2-40B4-BE49-F238E27FC236}">
                <a16:creationId xmlns:a16="http://schemas.microsoft.com/office/drawing/2014/main" id="{98799EEE-40D1-4953-A47D-BFDC83DF79E9}"/>
              </a:ext>
            </a:extLst>
          </p:cNvPr>
          <p:cNvSpPr>
            <a:spLocks noGrp="1"/>
          </p:cNvSpPr>
          <p:nvPr>
            <p:ph type="ftr" sz="quarter" idx="11"/>
          </p:nvPr>
        </p:nvSpPr>
        <p:spPr>
          <a:xfrm>
            <a:off x="2131760" y="6356351"/>
            <a:ext cx="5894641" cy="365125"/>
          </a:xfrm>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794C1007-31A2-49C0-BF34-A4268DE4E651}"/>
              </a:ext>
            </a:extLst>
          </p:cNvPr>
          <p:cNvSpPr>
            <a:spLocks noGrp="1"/>
          </p:cNvSpPr>
          <p:nvPr>
            <p:ph type="sldNum" sz="quarter" idx="12"/>
          </p:nvPr>
        </p:nvSpPr>
        <p:spPr/>
        <p:txBody>
          <a:bodyPr/>
          <a:lstStyle>
            <a:lvl1pPr>
              <a:defRPr/>
            </a:lvl1pPr>
          </a:lstStyle>
          <a:p>
            <a:fld id="{4246A34B-83CC-40DC-BA46-63B827245A3F}" type="slidenum">
              <a:rPr lang="en-US" altLang="en-US"/>
              <a:pPr/>
              <a:t>‹#›</a:t>
            </a:fld>
            <a:endParaRPr lang="en-US" altLang="en-US" dirty="0"/>
          </a:p>
        </p:txBody>
      </p:sp>
      <p:graphicFrame>
        <p:nvGraphicFramePr>
          <p:cNvPr id="12" name="Chart 11">
            <a:extLst>
              <a:ext uri="{FF2B5EF4-FFF2-40B4-BE49-F238E27FC236}">
                <a16:creationId xmlns:a16="http://schemas.microsoft.com/office/drawing/2014/main" id="{87B3AA06-2F0C-413C-8C45-78881D6AF42D}"/>
              </a:ext>
            </a:extLst>
          </p:cNvPr>
          <p:cNvGraphicFramePr/>
          <p:nvPr userDrawn="1">
            <p:extLst>
              <p:ext uri="{D42A27DB-BD31-4B8C-83A1-F6EECF244321}">
                <p14:modId xmlns:p14="http://schemas.microsoft.com/office/powerpoint/2010/main" val="1534417390"/>
              </p:ext>
            </p:extLst>
          </p:nvPr>
        </p:nvGraphicFramePr>
        <p:xfrm>
          <a:off x="2032000" y="1219200"/>
          <a:ext cx="7406468"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7860457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rot="16200000">
            <a:off x="-2530476" y="2667000"/>
            <a:ext cx="6584952" cy="1524000"/>
          </a:xfrm>
        </p:spPr>
        <p:txBody>
          <a:bodyPr/>
          <a:lstStyle/>
          <a:p>
            <a:r>
              <a:rPr lang="en-US" dirty="0"/>
              <a:t>Master title</a:t>
            </a:r>
          </a:p>
        </p:txBody>
      </p:sp>
      <p:sp>
        <p:nvSpPr>
          <p:cNvPr id="4" name="Date Placeholder 3">
            <a:extLst>
              <a:ext uri="{FF2B5EF4-FFF2-40B4-BE49-F238E27FC236}">
                <a16:creationId xmlns:a16="http://schemas.microsoft.com/office/drawing/2014/main" id="{6747E44B-B8AA-4783-8708-5FAE0DB5626B}"/>
              </a:ext>
            </a:extLst>
          </p:cNvPr>
          <p:cNvSpPr>
            <a:spLocks noGrp="1"/>
          </p:cNvSpPr>
          <p:nvPr>
            <p:ph type="dt" sz="half" idx="10"/>
          </p:nvPr>
        </p:nvSpPr>
        <p:spPr>
          <a:xfrm>
            <a:off x="10060242" y="317155"/>
            <a:ext cx="1524004" cy="365125"/>
          </a:xfrm>
        </p:spPr>
        <p:txBody>
          <a:bodyPr/>
          <a:lstStyle>
            <a:lvl1pPr algn="r">
              <a:defRPr/>
            </a:lvl1pPr>
          </a:lstStyle>
          <a:p>
            <a:pPr>
              <a:defRPr/>
            </a:pPr>
            <a:fld id="{E34D5DCE-D5D6-4C61-81B3-06F87F1D9141}" type="datetimeFigureOut">
              <a:rPr lang="en-US" smtClean="0"/>
              <a:pPr>
                <a:defRPr/>
              </a:pPr>
              <a:t>4/20/2026</a:t>
            </a:fld>
            <a:endParaRPr lang="en-US" dirty="0"/>
          </a:p>
        </p:txBody>
      </p:sp>
      <p:sp>
        <p:nvSpPr>
          <p:cNvPr id="5" name="Footer Placeholder 4">
            <a:extLst>
              <a:ext uri="{FF2B5EF4-FFF2-40B4-BE49-F238E27FC236}">
                <a16:creationId xmlns:a16="http://schemas.microsoft.com/office/drawing/2014/main" id="{98799EEE-40D1-4953-A47D-BFDC83DF79E9}"/>
              </a:ext>
            </a:extLst>
          </p:cNvPr>
          <p:cNvSpPr>
            <a:spLocks noGrp="1"/>
          </p:cNvSpPr>
          <p:nvPr>
            <p:ph type="ftr" sz="quarter" idx="11"/>
          </p:nvPr>
        </p:nvSpPr>
        <p:spPr>
          <a:xfrm>
            <a:off x="2131760" y="6356351"/>
            <a:ext cx="5894641" cy="365125"/>
          </a:xfrm>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794C1007-31A2-49C0-BF34-A4268DE4E651}"/>
              </a:ext>
            </a:extLst>
          </p:cNvPr>
          <p:cNvSpPr>
            <a:spLocks noGrp="1"/>
          </p:cNvSpPr>
          <p:nvPr>
            <p:ph type="sldNum" sz="quarter" idx="12"/>
          </p:nvPr>
        </p:nvSpPr>
        <p:spPr/>
        <p:txBody>
          <a:bodyPr/>
          <a:lstStyle>
            <a:lvl1pPr>
              <a:defRPr/>
            </a:lvl1pPr>
          </a:lstStyle>
          <a:p>
            <a:fld id="{4246A34B-83CC-40DC-BA46-63B827245A3F}" type="slidenum">
              <a:rPr lang="en-US" altLang="en-US"/>
              <a:pPr/>
              <a:t>‹#›</a:t>
            </a:fld>
            <a:endParaRPr lang="en-US" altLang="en-US" dirty="0"/>
          </a:p>
        </p:txBody>
      </p:sp>
      <p:graphicFrame>
        <p:nvGraphicFramePr>
          <p:cNvPr id="10" name="Chart 9">
            <a:extLst>
              <a:ext uri="{FF2B5EF4-FFF2-40B4-BE49-F238E27FC236}">
                <a16:creationId xmlns:a16="http://schemas.microsoft.com/office/drawing/2014/main" id="{6E813A55-ACDF-4C56-B493-97F941DD8ABA}"/>
              </a:ext>
            </a:extLst>
          </p:cNvPr>
          <p:cNvGraphicFramePr/>
          <p:nvPr userDrawn="1">
            <p:extLst>
              <p:ext uri="{D42A27DB-BD31-4B8C-83A1-F6EECF244321}">
                <p14:modId xmlns:p14="http://schemas.microsoft.com/office/powerpoint/2010/main" val="2058626931"/>
              </p:ext>
            </p:extLst>
          </p:nvPr>
        </p:nvGraphicFramePr>
        <p:xfrm>
          <a:off x="2032000" y="1092200"/>
          <a:ext cx="8534400" cy="4470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5459690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4EB0350-F24E-5C49-A2FC-4CCB9019CDA5}"/>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304800" y="228600"/>
            <a:ext cx="5791200" cy="1266918"/>
          </a:xfrm>
        </p:spPr>
        <p:txBody>
          <a:bodyPr/>
          <a:lstStyle>
            <a:lvl1pPr>
              <a:defRPr sz="4500" b="1" i="0" cap="all" baseline="0">
                <a:solidFill>
                  <a:schemeClr val="tx1">
                    <a:lumMod val="85000"/>
                    <a:lumOff val="15000"/>
                  </a:schemeClr>
                </a:solidFill>
                <a:latin typeface="Arial" panose="020B0604020202020204" pitchFamily="34" charset="0"/>
                <a:cs typeface="Arial" panose="020B0604020202020204" pitchFamily="34" charset="0"/>
              </a:defRPr>
            </a:lvl1pPr>
          </a:lstStyle>
          <a:p>
            <a:r>
              <a:rPr lang="en-US" sz="4091" dirty="0">
                <a:latin typeface="Arial" panose="020B0604020202020204" pitchFamily="34" charset="0"/>
                <a:cs typeface="Arial" panose="020B0604020202020204" pitchFamily="34" charset="0"/>
              </a:rPr>
              <a:t>TITLE</a:t>
            </a:r>
            <a:endParaRPr lang="en-US" dirty="0"/>
          </a:p>
        </p:txBody>
      </p:sp>
      <p:sp>
        <p:nvSpPr>
          <p:cNvPr id="3" name="Subtitle 2"/>
          <p:cNvSpPr>
            <a:spLocks noGrp="1"/>
          </p:cNvSpPr>
          <p:nvPr>
            <p:ph type="subTitle" idx="1"/>
          </p:nvPr>
        </p:nvSpPr>
        <p:spPr>
          <a:xfrm>
            <a:off x="304800" y="1595106"/>
            <a:ext cx="7518400" cy="1757694"/>
          </a:xfrm>
        </p:spPr>
        <p:txBody>
          <a:bodyPr/>
          <a:lstStyle>
            <a:lvl1pPr marL="0" indent="0" algn="ctr">
              <a:buNone/>
              <a:defRPr sz="2182" baseline="0">
                <a:solidFill>
                  <a:schemeClr val="tx1">
                    <a:lumMod val="85000"/>
                    <a:lumOff val="15000"/>
                  </a:schemeClr>
                </a:solidFill>
                <a:latin typeface="Arial" panose="020B0604020202020204" pitchFamily="34" charset="0"/>
                <a:cs typeface="Arial" panose="020B0604020202020204" pitchFamily="34" charset="0"/>
              </a:defRPr>
            </a:lvl1pPr>
            <a:lvl2pPr marL="311719" indent="0" algn="ctr">
              <a:buNone/>
              <a:defRPr>
                <a:solidFill>
                  <a:schemeClr val="tx1">
                    <a:tint val="75000"/>
                  </a:schemeClr>
                </a:solidFill>
              </a:defRPr>
            </a:lvl2pPr>
            <a:lvl3pPr marL="623438" indent="0" algn="ctr">
              <a:buNone/>
              <a:defRPr>
                <a:solidFill>
                  <a:schemeClr val="tx1">
                    <a:tint val="75000"/>
                  </a:schemeClr>
                </a:solidFill>
              </a:defRPr>
            </a:lvl3pPr>
            <a:lvl4pPr marL="935157" indent="0" algn="ctr">
              <a:buNone/>
              <a:defRPr>
                <a:solidFill>
                  <a:schemeClr val="tx1">
                    <a:tint val="75000"/>
                  </a:schemeClr>
                </a:solidFill>
              </a:defRPr>
            </a:lvl4pPr>
            <a:lvl5pPr marL="1246876" indent="0" algn="ctr">
              <a:buNone/>
              <a:defRPr>
                <a:solidFill>
                  <a:schemeClr val="tx1">
                    <a:tint val="75000"/>
                  </a:schemeClr>
                </a:solidFill>
              </a:defRPr>
            </a:lvl5pPr>
            <a:lvl6pPr marL="1558595" indent="0" algn="ctr">
              <a:buNone/>
              <a:defRPr>
                <a:solidFill>
                  <a:schemeClr val="tx1">
                    <a:tint val="75000"/>
                  </a:schemeClr>
                </a:solidFill>
              </a:defRPr>
            </a:lvl6pPr>
            <a:lvl7pPr marL="1870314" indent="0" algn="ctr">
              <a:buNone/>
              <a:defRPr>
                <a:solidFill>
                  <a:schemeClr val="tx1">
                    <a:tint val="75000"/>
                  </a:schemeClr>
                </a:solidFill>
              </a:defRPr>
            </a:lvl7pPr>
            <a:lvl8pPr marL="2182033" indent="0" algn="ctr">
              <a:buNone/>
              <a:defRPr>
                <a:solidFill>
                  <a:schemeClr val="tx1">
                    <a:tint val="75000"/>
                  </a:schemeClr>
                </a:solidFill>
              </a:defRPr>
            </a:lvl8pPr>
            <a:lvl9pPr marL="2493752" indent="0" algn="ctr">
              <a:buNone/>
              <a:defRPr>
                <a:solidFill>
                  <a:schemeClr val="tx1">
                    <a:tint val="75000"/>
                  </a:schemeClr>
                </a:solidFill>
              </a:defRPr>
            </a:lvl9pPr>
          </a:lstStyle>
          <a:p>
            <a:r>
              <a:rPr lang="en-US" dirty="0"/>
              <a:t>Click to edit Master subtitle style</a:t>
            </a:r>
          </a:p>
        </p:txBody>
      </p:sp>
      <p:sp>
        <p:nvSpPr>
          <p:cNvPr id="4" name="Date Placeholder 3">
            <a:extLst>
              <a:ext uri="{FF2B5EF4-FFF2-40B4-BE49-F238E27FC236}">
                <a16:creationId xmlns:a16="http://schemas.microsoft.com/office/drawing/2014/main" id="{FA3AFBC7-7F1F-41AC-9A3F-F3519996FD28}"/>
              </a:ext>
            </a:extLst>
          </p:cNvPr>
          <p:cNvSpPr>
            <a:spLocks noGrp="1"/>
          </p:cNvSpPr>
          <p:nvPr>
            <p:ph type="dt" sz="half" idx="10"/>
          </p:nvPr>
        </p:nvSpPr>
        <p:spPr>
          <a:xfrm>
            <a:off x="10058400" y="228602"/>
            <a:ext cx="1524000" cy="365125"/>
          </a:xfrm>
        </p:spPr>
        <p:txBody>
          <a:bodyPr/>
          <a:lstStyle>
            <a:lvl1pPr algn="r">
              <a:defRPr sz="1023">
                <a:solidFill>
                  <a:schemeClr val="tx1">
                    <a:lumMod val="85000"/>
                    <a:lumOff val="15000"/>
                  </a:schemeClr>
                </a:solidFill>
                <a:latin typeface="Arial" panose="020B0604020202020204" pitchFamily="34" charset="0"/>
                <a:cs typeface="Arial" panose="020B0604020202020204" pitchFamily="34" charset="0"/>
              </a:defRPr>
            </a:lvl1pPr>
          </a:lstStyle>
          <a:p>
            <a:pPr>
              <a:defRPr/>
            </a:pPr>
            <a:fld id="{7E97D895-4EC0-4B38-A7C2-C350561D1C50}" type="datetimeFigureOut">
              <a:rPr lang="en-US" smtClean="0"/>
              <a:pPr>
                <a:defRPr/>
              </a:pPr>
              <a:t>4/20/2026</a:t>
            </a:fld>
            <a:endParaRPr lang="en-US" dirty="0"/>
          </a:p>
        </p:txBody>
      </p:sp>
      <p:sp>
        <p:nvSpPr>
          <p:cNvPr id="5" name="Footer Placeholder 4">
            <a:extLst>
              <a:ext uri="{FF2B5EF4-FFF2-40B4-BE49-F238E27FC236}">
                <a16:creationId xmlns:a16="http://schemas.microsoft.com/office/drawing/2014/main" id="{C4AD2470-4DCB-411D-A134-3CA500AEB6CC}"/>
              </a:ext>
            </a:extLst>
          </p:cNvPr>
          <p:cNvSpPr>
            <a:spLocks noGrp="1"/>
          </p:cNvSpPr>
          <p:nvPr>
            <p:ph type="ftr" sz="quarter" idx="11"/>
          </p:nvPr>
        </p:nvSpPr>
        <p:spPr>
          <a:xfrm>
            <a:off x="609600" y="6356352"/>
            <a:ext cx="7416800" cy="365125"/>
          </a:xfrm>
        </p:spPr>
        <p:txBody>
          <a:bodyPr/>
          <a:lstStyle>
            <a:lvl1pPr>
              <a:defRPr sz="1023">
                <a:solidFill>
                  <a:schemeClr val="tx1">
                    <a:lumMod val="85000"/>
                    <a:lumOff val="15000"/>
                  </a:schemeClr>
                </a:solidFill>
                <a:latin typeface="Arial" panose="020B0604020202020204" pitchFamily="34" charset="0"/>
                <a:cs typeface="Arial" panose="020B0604020202020204" pitchFamily="34" charset="0"/>
              </a:defRPr>
            </a:lvl1pPr>
          </a:lstStyle>
          <a:p>
            <a:pPr>
              <a:defRPr/>
            </a:pPr>
            <a:endParaRPr lang="en-US" dirty="0"/>
          </a:p>
        </p:txBody>
      </p:sp>
      <p:sp>
        <p:nvSpPr>
          <p:cNvPr id="6" name="Slide Number Placeholder 5">
            <a:extLst>
              <a:ext uri="{FF2B5EF4-FFF2-40B4-BE49-F238E27FC236}">
                <a16:creationId xmlns:a16="http://schemas.microsoft.com/office/drawing/2014/main" id="{AC1D4C4D-FAE3-4BD3-B6E3-4282DF608336}"/>
              </a:ext>
            </a:extLst>
          </p:cNvPr>
          <p:cNvSpPr>
            <a:spLocks noGrp="1"/>
          </p:cNvSpPr>
          <p:nvPr>
            <p:ph type="sldNum" sz="quarter" idx="12"/>
          </p:nvPr>
        </p:nvSpPr>
        <p:spPr/>
        <p:txBody>
          <a:bodyPr/>
          <a:lstStyle>
            <a:lvl1pPr>
              <a:defRPr sz="1023">
                <a:solidFill>
                  <a:schemeClr val="tx1">
                    <a:lumMod val="85000"/>
                    <a:lumOff val="15000"/>
                  </a:schemeClr>
                </a:solidFill>
                <a:latin typeface="Arial" panose="020B0604020202020204" pitchFamily="34" charset="0"/>
                <a:cs typeface="Arial" panose="020B0604020202020204" pitchFamily="34" charset="0"/>
              </a:defRPr>
            </a:lvl1pPr>
          </a:lstStyle>
          <a:p>
            <a:fld id="{C991D505-0F99-4C94-BF15-BBFDB8B6134E}" type="slidenum">
              <a:rPr lang="en-US" altLang="en-US" smtClean="0"/>
              <a:pPr/>
              <a:t>‹#›</a:t>
            </a:fld>
            <a:endParaRPr lang="en-US" altLang="en-US" dirty="0"/>
          </a:p>
        </p:txBody>
      </p:sp>
      <p:pic>
        <p:nvPicPr>
          <p:cNvPr id="8" name="Picture 7">
            <a:extLst>
              <a:ext uri="{FF2B5EF4-FFF2-40B4-BE49-F238E27FC236}">
                <a16:creationId xmlns:a16="http://schemas.microsoft.com/office/drawing/2014/main" id="{2F7D7440-FC00-244F-B0FB-AC19117B9EC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39443" y="2473953"/>
            <a:ext cx="3993114" cy="5167560"/>
          </a:xfrm>
          <a:prstGeom prst="rect">
            <a:avLst/>
          </a:prstGeom>
        </p:spPr>
      </p:pic>
    </p:spTree>
    <p:extLst>
      <p:ext uri="{BB962C8B-B14F-4D97-AF65-F5344CB8AC3E}">
        <p14:creationId xmlns:p14="http://schemas.microsoft.com/office/powerpoint/2010/main" val="429169038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C73BDA4-88E2-A147-BA43-95321348F320}"/>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304800" y="228600"/>
            <a:ext cx="5791200" cy="1266918"/>
          </a:xfrm>
        </p:spPr>
        <p:txBody>
          <a:bodyPr/>
          <a:lstStyle>
            <a:lvl1pPr>
              <a:defRPr sz="4500" b="1" i="0" cap="all" baseline="0">
                <a:solidFill>
                  <a:schemeClr val="tx1">
                    <a:lumMod val="85000"/>
                    <a:lumOff val="15000"/>
                  </a:schemeClr>
                </a:solidFill>
                <a:latin typeface="Arial" panose="020B0604020202020204" pitchFamily="34" charset="0"/>
                <a:cs typeface="Arial" panose="020B0604020202020204" pitchFamily="34" charset="0"/>
              </a:defRPr>
            </a:lvl1pPr>
          </a:lstStyle>
          <a:p>
            <a:r>
              <a:rPr lang="en-US" sz="4091" dirty="0">
                <a:latin typeface="Arial" panose="020B0604020202020204" pitchFamily="34" charset="0"/>
                <a:cs typeface="Arial" panose="020B0604020202020204" pitchFamily="34" charset="0"/>
              </a:rPr>
              <a:t>TITLE</a:t>
            </a:r>
            <a:endParaRPr lang="en-US" dirty="0"/>
          </a:p>
        </p:txBody>
      </p:sp>
      <p:sp>
        <p:nvSpPr>
          <p:cNvPr id="3" name="Subtitle 2"/>
          <p:cNvSpPr>
            <a:spLocks noGrp="1"/>
          </p:cNvSpPr>
          <p:nvPr>
            <p:ph type="subTitle" idx="1"/>
          </p:nvPr>
        </p:nvSpPr>
        <p:spPr>
          <a:xfrm>
            <a:off x="304800" y="1595106"/>
            <a:ext cx="7518400" cy="1757694"/>
          </a:xfrm>
        </p:spPr>
        <p:txBody>
          <a:bodyPr/>
          <a:lstStyle>
            <a:lvl1pPr marL="0" indent="0" algn="ctr">
              <a:buNone/>
              <a:defRPr sz="2182" baseline="0">
                <a:solidFill>
                  <a:schemeClr val="tx1">
                    <a:lumMod val="85000"/>
                    <a:lumOff val="15000"/>
                  </a:schemeClr>
                </a:solidFill>
                <a:latin typeface="Arial" panose="020B0604020202020204" pitchFamily="34" charset="0"/>
                <a:cs typeface="Arial" panose="020B0604020202020204" pitchFamily="34" charset="0"/>
              </a:defRPr>
            </a:lvl1pPr>
            <a:lvl2pPr marL="311719" indent="0" algn="ctr">
              <a:buNone/>
              <a:defRPr>
                <a:solidFill>
                  <a:schemeClr val="tx1">
                    <a:tint val="75000"/>
                  </a:schemeClr>
                </a:solidFill>
              </a:defRPr>
            </a:lvl2pPr>
            <a:lvl3pPr marL="623438" indent="0" algn="ctr">
              <a:buNone/>
              <a:defRPr>
                <a:solidFill>
                  <a:schemeClr val="tx1">
                    <a:tint val="75000"/>
                  </a:schemeClr>
                </a:solidFill>
              </a:defRPr>
            </a:lvl3pPr>
            <a:lvl4pPr marL="935157" indent="0" algn="ctr">
              <a:buNone/>
              <a:defRPr>
                <a:solidFill>
                  <a:schemeClr val="tx1">
                    <a:tint val="75000"/>
                  </a:schemeClr>
                </a:solidFill>
              </a:defRPr>
            </a:lvl4pPr>
            <a:lvl5pPr marL="1246876" indent="0" algn="ctr">
              <a:buNone/>
              <a:defRPr>
                <a:solidFill>
                  <a:schemeClr val="tx1">
                    <a:tint val="75000"/>
                  </a:schemeClr>
                </a:solidFill>
              </a:defRPr>
            </a:lvl5pPr>
            <a:lvl6pPr marL="1558595" indent="0" algn="ctr">
              <a:buNone/>
              <a:defRPr>
                <a:solidFill>
                  <a:schemeClr val="tx1">
                    <a:tint val="75000"/>
                  </a:schemeClr>
                </a:solidFill>
              </a:defRPr>
            </a:lvl6pPr>
            <a:lvl7pPr marL="1870314" indent="0" algn="ctr">
              <a:buNone/>
              <a:defRPr>
                <a:solidFill>
                  <a:schemeClr val="tx1">
                    <a:tint val="75000"/>
                  </a:schemeClr>
                </a:solidFill>
              </a:defRPr>
            </a:lvl7pPr>
            <a:lvl8pPr marL="2182033" indent="0" algn="ctr">
              <a:buNone/>
              <a:defRPr>
                <a:solidFill>
                  <a:schemeClr val="tx1">
                    <a:tint val="75000"/>
                  </a:schemeClr>
                </a:solidFill>
              </a:defRPr>
            </a:lvl8pPr>
            <a:lvl9pPr marL="2493752" indent="0" algn="ctr">
              <a:buNone/>
              <a:defRPr>
                <a:solidFill>
                  <a:schemeClr val="tx1">
                    <a:tint val="75000"/>
                  </a:schemeClr>
                </a:solidFill>
              </a:defRPr>
            </a:lvl9pPr>
          </a:lstStyle>
          <a:p>
            <a:r>
              <a:rPr lang="en-US" dirty="0"/>
              <a:t>Click to edit Master subtitle style</a:t>
            </a:r>
          </a:p>
        </p:txBody>
      </p:sp>
      <p:sp>
        <p:nvSpPr>
          <p:cNvPr id="4" name="Date Placeholder 3">
            <a:extLst>
              <a:ext uri="{FF2B5EF4-FFF2-40B4-BE49-F238E27FC236}">
                <a16:creationId xmlns:a16="http://schemas.microsoft.com/office/drawing/2014/main" id="{FA3AFBC7-7F1F-41AC-9A3F-F3519996FD28}"/>
              </a:ext>
            </a:extLst>
          </p:cNvPr>
          <p:cNvSpPr>
            <a:spLocks noGrp="1"/>
          </p:cNvSpPr>
          <p:nvPr>
            <p:ph type="dt" sz="half" idx="10"/>
          </p:nvPr>
        </p:nvSpPr>
        <p:spPr>
          <a:xfrm>
            <a:off x="10058400" y="228602"/>
            <a:ext cx="1524000" cy="365125"/>
          </a:xfrm>
        </p:spPr>
        <p:txBody>
          <a:bodyPr/>
          <a:lstStyle>
            <a:lvl1pPr algn="r">
              <a:defRPr sz="1023">
                <a:solidFill>
                  <a:schemeClr val="tx1">
                    <a:lumMod val="85000"/>
                    <a:lumOff val="15000"/>
                  </a:schemeClr>
                </a:solidFill>
                <a:latin typeface="Arial" panose="020B0604020202020204" pitchFamily="34" charset="0"/>
                <a:cs typeface="Arial" panose="020B0604020202020204" pitchFamily="34" charset="0"/>
              </a:defRPr>
            </a:lvl1pPr>
          </a:lstStyle>
          <a:p>
            <a:pPr>
              <a:defRPr/>
            </a:pPr>
            <a:fld id="{7E97D895-4EC0-4B38-A7C2-C350561D1C50}" type="datetimeFigureOut">
              <a:rPr lang="en-US" smtClean="0"/>
              <a:pPr>
                <a:defRPr/>
              </a:pPr>
              <a:t>4/20/2026</a:t>
            </a:fld>
            <a:endParaRPr lang="en-US" dirty="0"/>
          </a:p>
        </p:txBody>
      </p:sp>
      <p:sp>
        <p:nvSpPr>
          <p:cNvPr id="5" name="Footer Placeholder 4">
            <a:extLst>
              <a:ext uri="{FF2B5EF4-FFF2-40B4-BE49-F238E27FC236}">
                <a16:creationId xmlns:a16="http://schemas.microsoft.com/office/drawing/2014/main" id="{C4AD2470-4DCB-411D-A134-3CA500AEB6CC}"/>
              </a:ext>
            </a:extLst>
          </p:cNvPr>
          <p:cNvSpPr>
            <a:spLocks noGrp="1"/>
          </p:cNvSpPr>
          <p:nvPr>
            <p:ph type="ftr" sz="quarter" idx="11"/>
          </p:nvPr>
        </p:nvSpPr>
        <p:spPr>
          <a:xfrm>
            <a:off x="609600" y="6356352"/>
            <a:ext cx="5486400" cy="365125"/>
          </a:xfrm>
        </p:spPr>
        <p:txBody>
          <a:bodyPr/>
          <a:lstStyle>
            <a:lvl1pPr>
              <a:defRPr sz="1023">
                <a:solidFill>
                  <a:schemeClr val="tx1">
                    <a:lumMod val="85000"/>
                    <a:lumOff val="15000"/>
                  </a:schemeClr>
                </a:solidFill>
                <a:latin typeface="Arial" panose="020B0604020202020204" pitchFamily="34" charset="0"/>
                <a:cs typeface="Arial" panose="020B0604020202020204" pitchFamily="34" charset="0"/>
              </a:defRPr>
            </a:lvl1pPr>
          </a:lstStyle>
          <a:p>
            <a:pPr>
              <a:defRPr/>
            </a:pPr>
            <a:endParaRPr lang="en-US" dirty="0"/>
          </a:p>
        </p:txBody>
      </p:sp>
      <p:sp>
        <p:nvSpPr>
          <p:cNvPr id="6" name="Slide Number Placeholder 5">
            <a:extLst>
              <a:ext uri="{FF2B5EF4-FFF2-40B4-BE49-F238E27FC236}">
                <a16:creationId xmlns:a16="http://schemas.microsoft.com/office/drawing/2014/main" id="{AC1D4C4D-FAE3-4BD3-B6E3-4282DF608336}"/>
              </a:ext>
            </a:extLst>
          </p:cNvPr>
          <p:cNvSpPr>
            <a:spLocks noGrp="1"/>
          </p:cNvSpPr>
          <p:nvPr>
            <p:ph type="sldNum" sz="quarter" idx="12"/>
          </p:nvPr>
        </p:nvSpPr>
        <p:spPr>
          <a:xfrm>
            <a:off x="6502400" y="6356352"/>
            <a:ext cx="2844800" cy="365125"/>
          </a:xfrm>
        </p:spPr>
        <p:txBody>
          <a:bodyPr/>
          <a:lstStyle>
            <a:lvl1pPr>
              <a:defRPr sz="1023">
                <a:solidFill>
                  <a:schemeClr val="tx1">
                    <a:lumMod val="85000"/>
                    <a:lumOff val="15000"/>
                  </a:schemeClr>
                </a:solidFill>
                <a:latin typeface="Arial" panose="020B0604020202020204" pitchFamily="34" charset="0"/>
                <a:cs typeface="Arial" panose="020B0604020202020204" pitchFamily="34" charset="0"/>
              </a:defRPr>
            </a:lvl1pPr>
          </a:lstStyle>
          <a:p>
            <a:fld id="{C991D505-0F99-4C94-BF15-BBFDB8B6134E}" type="slidenum">
              <a:rPr lang="en-US" altLang="en-US" smtClean="0"/>
              <a:pPr/>
              <a:t>‹#›</a:t>
            </a:fld>
            <a:endParaRPr lang="en-US" altLang="en-US" dirty="0"/>
          </a:p>
        </p:txBody>
      </p:sp>
      <p:pic>
        <p:nvPicPr>
          <p:cNvPr id="8" name="Picture 7">
            <a:extLst>
              <a:ext uri="{FF2B5EF4-FFF2-40B4-BE49-F238E27FC236}">
                <a16:creationId xmlns:a16="http://schemas.microsoft.com/office/drawing/2014/main" id="{D890508E-961D-6144-A07F-80B8D890BCF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5437" t="30489" r="24536" b="33236"/>
          <a:stretch/>
        </p:blipFill>
        <p:spPr>
          <a:xfrm>
            <a:off x="9785679" y="5486400"/>
            <a:ext cx="2204241" cy="1235076"/>
          </a:xfrm>
          <a:prstGeom prst="rect">
            <a:avLst/>
          </a:prstGeom>
        </p:spPr>
      </p:pic>
    </p:spTree>
    <p:extLst>
      <p:ext uri="{BB962C8B-B14F-4D97-AF65-F5344CB8AC3E}">
        <p14:creationId xmlns:p14="http://schemas.microsoft.com/office/powerpoint/2010/main" val="208870911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65A5BB0-E006-924D-9DAB-60BB02C356A2}"/>
              </a:ext>
            </a:extLst>
          </p:cNvPr>
          <p:cNvSpPr/>
          <p:nvPr userDrawn="1"/>
        </p:nvSpPr>
        <p:spPr>
          <a:xfrm>
            <a:off x="0" y="1"/>
            <a:ext cx="1625600" cy="6858000"/>
          </a:xfrm>
          <a:prstGeom prst="rect">
            <a:avLst/>
          </a:prstGeom>
          <a:solidFill>
            <a:srgbClr val="57C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49" dirty="0"/>
          </a:p>
        </p:txBody>
      </p:sp>
      <p:sp>
        <p:nvSpPr>
          <p:cNvPr id="2" name="Title 1"/>
          <p:cNvSpPr>
            <a:spLocks noGrp="1"/>
          </p:cNvSpPr>
          <p:nvPr>
            <p:ph type="title" hasCustomPrompt="1"/>
          </p:nvPr>
        </p:nvSpPr>
        <p:spPr>
          <a:xfrm rot="16200000">
            <a:off x="-2428875" y="2667000"/>
            <a:ext cx="6584949" cy="1524000"/>
          </a:xfrm>
        </p:spPr>
        <p:txBody>
          <a:bodyPr/>
          <a:lstStyle>
            <a:lvl1pPr>
              <a:defRPr sz="4500" b="1" i="0" cap="all" baseline="0">
                <a:solidFill>
                  <a:schemeClr val="bg1"/>
                </a:solidFill>
                <a:latin typeface="Publica Play" pitchFamily="2" charset="77"/>
                <a:cs typeface="Arial" panose="020B0604020202020204" pitchFamily="34" charset="0"/>
              </a:defRPr>
            </a:lvl1pPr>
          </a:lstStyle>
          <a:p>
            <a:r>
              <a:rPr lang="en-US" dirty="0"/>
              <a:t>Master title</a:t>
            </a:r>
          </a:p>
        </p:txBody>
      </p:sp>
      <p:sp>
        <p:nvSpPr>
          <p:cNvPr id="3" name="Content Placeholder 2"/>
          <p:cNvSpPr>
            <a:spLocks noGrp="1"/>
          </p:cNvSpPr>
          <p:nvPr>
            <p:ph idx="1" hasCustomPrompt="1"/>
          </p:nvPr>
        </p:nvSpPr>
        <p:spPr>
          <a:xfrm>
            <a:off x="1930400" y="228600"/>
            <a:ext cx="8128000" cy="5980588"/>
          </a:xfrm>
        </p:spPr>
        <p:txBody>
          <a:bodyPr/>
          <a:lstStyle>
            <a:lvl1pPr marL="233789" indent="-233789">
              <a:buFont typeface="Arial" panose="020B0604020202020204" pitchFamily="34" charset="0"/>
              <a:buChar char="•"/>
              <a:defRPr sz="2182" b="1">
                <a:solidFill>
                  <a:schemeClr val="tx1">
                    <a:lumMod val="85000"/>
                    <a:lumOff val="15000"/>
                  </a:schemeClr>
                </a:solidFill>
                <a:latin typeface="Arial" panose="020B0604020202020204" pitchFamily="34" charset="0"/>
                <a:cs typeface="Arial" panose="020B0604020202020204" pitchFamily="34" charset="0"/>
              </a:defRPr>
            </a:lvl1pPr>
            <a:lvl2pPr marL="506543" indent="-194824">
              <a:buFont typeface="Arial" panose="020B0604020202020204" pitchFamily="34" charset="0"/>
              <a:buChar char="•"/>
              <a:defRPr sz="1909">
                <a:solidFill>
                  <a:schemeClr val="tx1">
                    <a:lumMod val="85000"/>
                    <a:lumOff val="15000"/>
                  </a:schemeClr>
                </a:solidFill>
                <a:latin typeface="Arial" panose="020B0604020202020204" pitchFamily="34" charset="0"/>
                <a:cs typeface="Arial" panose="020B0604020202020204" pitchFamily="34" charset="0"/>
              </a:defRPr>
            </a:lvl2pPr>
            <a:lvl3pPr marL="779297" indent="-155859">
              <a:buFont typeface="Arial" panose="020B0604020202020204" pitchFamily="34" charset="0"/>
              <a:buChar char="•"/>
              <a:defRPr>
                <a:solidFill>
                  <a:schemeClr val="tx1">
                    <a:lumMod val="85000"/>
                    <a:lumOff val="15000"/>
                  </a:schemeClr>
                </a:solidFill>
                <a:latin typeface="Arial" panose="020B0604020202020204" pitchFamily="34" charset="0"/>
                <a:cs typeface="Arial" panose="020B0604020202020204" pitchFamily="34" charset="0"/>
              </a:defRPr>
            </a:lvl3pPr>
            <a:lvl4pPr marL="1091016" indent="-155859">
              <a:buFont typeface="Arial" panose="020B0604020202020204" pitchFamily="34" charset="0"/>
              <a:buChar char="•"/>
              <a:defRPr>
                <a:solidFill>
                  <a:schemeClr val="tx1">
                    <a:lumMod val="85000"/>
                    <a:lumOff val="15000"/>
                  </a:schemeClr>
                </a:solidFill>
                <a:latin typeface="Arial" panose="020B0604020202020204" pitchFamily="34" charset="0"/>
                <a:cs typeface="Arial" panose="020B0604020202020204" pitchFamily="34" charset="0"/>
              </a:defRPr>
            </a:lvl4pPr>
            <a:lvl5pPr marL="1402735" indent="-155859">
              <a:buFont typeface="Arial" panose="020B0604020202020204" pitchFamily="34" charset="0"/>
              <a:buChar char="•"/>
              <a:defRPr>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42A2E3-5467-4748-AE9A-41F97216CD19}"/>
              </a:ext>
            </a:extLst>
          </p:cNvPr>
          <p:cNvSpPr>
            <a:spLocks noGrp="1"/>
          </p:cNvSpPr>
          <p:nvPr>
            <p:ph type="dt" sz="half" idx="10"/>
          </p:nvPr>
        </p:nvSpPr>
        <p:spPr>
          <a:xfrm>
            <a:off x="10058400" y="228602"/>
            <a:ext cx="1524000" cy="365125"/>
          </a:xfrm>
        </p:spPr>
        <p:txBody>
          <a:bodyPr/>
          <a:lstStyle>
            <a:lvl1pPr algn="r">
              <a:defRPr sz="1023">
                <a:solidFill>
                  <a:schemeClr val="tx1">
                    <a:lumMod val="85000"/>
                    <a:lumOff val="15000"/>
                  </a:schemeClr>
                </a:solidFill>
                <a:latin typeface="Arial" panose="020B0604020202020204" pitchFamily="34" charset="0"/>
                <a:cs typeface="Arial" panose="020B0604020202020204" pitchFamily="34" charset="0"/>
              </a:defRPr>
            </a:lvl1pPr>
          </a:lstStyle>
          <a:p>
            <a:pPr>
              <a:defRPr/>
            </a:pPr>
            <a:fld id="{DEE4325D-8EF1-4822-BC3C-E32EBAF3AE9B}" type="datetimeFigureOut">
              <a:rPr lang="en-US" smtClean="0"/>
              <a:pPr>
                <a:defRPr/>
              </a:pPr>
              <a:t>4/20/2026</a:t>
            </a:fld>
            <a:endParaRPr lang="en-US" dirty="0"/>
          </a:p>
        </p:txBody>
      </p:sp>
      <p:sp>
        <p:nvSpPr>
          <p:cNvPr id="5" name="Footer Placeholder 4">
            <a:extLst>
              <a:ext uri="{FF2B5EF4-FFF2-40B4-BE49-F238E27FC236}">
                <a16:creationId xmlns:a16="http://schemas.microsoft.com/office/drawing/2014/main" id="{6A921568-C98D-4978-9619-0AB263993591}"/>
              </a:ext>
            </a:extLst>
          </p:cNvPr>
          <p:cNvSpPr>
            <a:spLocks noGrp="1"/>
          </p:cNvSpPr>
          <p:nvPr>
            <p:ph type="ftr" sz="quarter" idx="11"/>
          </p:nvPr>
        </p:nvSpPr>
        <p:spPr>
          <a:xfrm>
            <a:off x="1930400" y="6356352"/>
            <a:ext cx="6096000" cy="365125"/>
          </a:xfrm>
        </p:spPr>
        <p:txBody>
          <a:bodyPr/>
          <a:lstStyle>
            <a:lvl1pPr>
              <a:defRPr sz="1023">
                <a:solidFill>
                  <a:schemeClr val="tx1">
                    <a:lumMod val="85000"/>
                    <a:lumOff val="15000"/>
                  </a:schemeClr>
                </a:solidFill>
                <a:latin typeface="Arial" panose="020B0604020202020204" pitchFamily="34" charset="0"/>
                <a:cs typeface="Arial" panose="020B0604020202020204" pitchFamily="34" charset="0"/>
              </a:defRPr>
            </a:lvl1pPr>
          </a:lstStyle>
          <a:p>
            <a:pPr>
              <a:defRPr/>
            </a:pPr>
            <a:endParaRPr lang="en-US" dirty="0"/>
          </a:p>
        </p:txBody>
      </p:sp>
      <p:sp>
        <p:nvSpPr>
          <p:cNvPr id="6" name="Slide Number Placeholder 5">
            <a:extLst>
              <a:ext uri="{FF2B5EF4-FFF2-40B4-BE49-F238E27FC236}">
                <a16:creationId xmlns:a16="http://schemas.microsoft.com/office/drawing/2014/main" id="{C75C790F-1DB3-40BD-9475-1A44EE25F568}"/>
              </a:ext>
            </a:extLst>
          </p:cNvPr>
          <p:cNvSpPr>
            <a:spLocks noGrp="1"/>
          </p:cNvSpPr>
          <p:nvPr>
            <p:ph type="sldNum" sz="quarter" idx="12"/>
          </p:nvPr>
        </p:nvSpPr>
        <p:spPr/>
        <p:txBody>
          <a:bodyPr/>
          <a:lstStyle>
            <a:lvl1pPr>
              <a:defRPr sz="1023">
                <a:solidFill>
                  <a:schemeClr val="tx1">
                    <a:lumMod val="85000"/>
                    <a:lumOff val="15000"/>
                  </a:schemeClr>
                </a:solidFill>
                <a:latin typeface="Arial" panose="020B0604020202020204" pitchFamily="34" charset="0"/>
                <a:cs typeface="Arial" panose="020B0604020202020204" pitchFamily="34" charset="0"/>
              </a:defRPr>
            </a:lvl1pPr>
          </a:lstStyle>
          <a:p>
            <a:fld id="{8B136C50-C513-4335-B3B7-DE19EF8D9116}" type="slidenum">
              <a:rPr lang="en-US" altLang="en-US" smtClean="0"/>
              <a:pPr/>
              <a:t>‹#›</a:t>
            </a:fld>
            <a:endParaRPr lang="en-US" altLang="en-US" dirty="0"/>
          </a:p>
        </p:txBody>
      </p:sp>
    </p:spTree>
    <p:extLst>
      <p:ext uri="{BB962C8B-B14F-4D97-AF65-F5344CB8AC3E}">
        <p14:creationId xmlns:p14="http://schemas.microsoft.com/office/powerpoint/2010/main" val="179199716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2"/>
            <a:ext cx="10363200" cy="1362075"/>
          </a:xfrm>
        </p:spPr>
        <p:txBody>
          <a:bodyPr anchor="t"/>
          <a:lstStyle>
            <a:lvl1pPr algn="l">
              <a:defRPr sz="4500" b="1" cap="all" baseline="0">
                <a:solidFill>
                  <a:schemeClr val="tx1">
                    <a:lumMod val="85000"/>
                    <a:lumOff val="15000"/>
                  </a:schemeClr>
                </a:solidFill>
                <a:latin typeface="Arial" panose="020B0604020202020204" pitchFamily="34" charset="0"/>
                <a:cs typeface="Arial" panose="020B0604020202020204" pitchFamily="34" charset="0"/>
              </a:defRPr>
            </a:lvl1pPr>
          </a:lstStyle>
          <a:p>
            <a:r>
              <a:rPr lang="en-US" dirty="0"/>
              <a:t>Master title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1636" b="1" i="0" cap="all" baseline="0">
                <a:solidFill>
                  <a:srgbClr val="5571B6"/>
                </a:solidFill>
                <a:latin typeface="Arial" panose="020B0604020202020204" pitchFamily="34" charset="0"/>
                <a:cs typeface="Arial" panose="020B0604020202020204" pitchFamily="34" charset="0"/>
              </a:defRPr>
            </a:lvl1pPr>
            <a:lvl2pPr marL="311719" indent="0">
              <a:buNone/>
              <a:defRPr sz="1227">
                <a:solidFill>
                  <a:schemeClr val="tx1">
                    <a:tint val="75000"/>
                  </a:schemeClr>
                </a:solidFill>
              </a:defRPr>
            </a:lvl2pPr>
            <a:lvl3pPr marL="623438" indent="0">
              <a:buNone/>
              <a:defRPr sz="1091">
                <a:solidFill>
                  <a:schemeClr val="tx1">
                    <a:tint val="75000"/>
                  </a:schemeClr>
                </a:solidFill>
              </a:defRPr>
            </a:lvl3pPr>
            <a:lvl4pPr marL="935157" indent="0">
              <a:buNone/>
              <a:defRPr sz="955">
                <a:solidFill>
                  <a:schemeClr val="tx1">
                    <a:tint val="75000"/>
                  </a:schemeClr>
                </a:solidFill>
              </a:defRPr>
            </a:lvl4pPr>
            <a:lvl5pPr marL="1246876" indent="0">
              <a:buNone/>
              <a:defRPr sz="955">
                <a:solidFill>
                  <a:schemeClr val="tx1">
                    <a:tint val="75000"/>
                  </a:schemeClr>
                </a:solidFill>
              </a:defRPr>
            </a:lvl5pPr>
            <a:lvl6pPr marL="1558595" indent="0">
              <a:buNone/>
              <a:defRPr sz="955">
                <a:solidFill>
                  <a:schemeClr val="tx1">
                    <a:tint val="75000"/>
                  </a:schemeClr>
                </a:solidFill>
              </a:defRPr>
            </a:lvl6pPr>
            <a:lvl7pPr marL="1870314" indent="0">
              <a:buNone/>
              <a:defRPr sz="955">
                <a:solidFill>
                  <a:schemeClr val="tx1">
                    <a:tint val="75000"/>
                  </a:schemeClr>
                </a:solidFill>
              </a:defRPr>
            </a:lvl7pPr>
            <a:lvl8pPr marL="2182033" indent="0">
              <a:buNone/>
              <a:defRPr sz="955">
                <a:solidFill>
                  <a:schemeClr val="tx1">
                    <a:tint val="75000"/>
                  </a:schemeClr>
                </a:solidFill>
              </a:defRPr>
            </a:lvl8pPr>
            <a:lvl9pPr marL="2493752" indent="0">
              <a:buNone/>
              <a:defRPr sz="955">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CF2352A9-C242-427E-B1C8-A9548051DF22}"/>
              </a:ext>
            </a:extLst>
          </p:cNvPr>
          <p:cNvSpPr>
            <a:spLocks noGrp="1"/>
          </p:cNvSpPr>
          <p:nvPr>
            <p:ph type="dt" sz="half" idx="10"/>
          </p:nvPr>
        </p:nvSpPr>
        <p:spPr>
          <a:xfrm>
            <a:off x="10058400" y="228602"/>
            <a:ext cx="1524000" cy="365125"/>
          </a:xfrm>
        </p:spPr>
        <p:txBody>
          <a:bodyPr/>
          <a:lstStyle>
            <a:lvl1pPr algn="r">
              <a:defRPr sz="1023">
                <a:solidFill>
                  <a:schemeClr val="tx1">
                    <a:lumMod val="85000"/>
                    <a:lumOff val="15000"/>
                  </a:schemeClr>
                </a:solidFill>
                <a:latin typeface="Arial" panose="020B0604020202020204" pitchFamily="34" charset="0"/>
                <a:cs typeface="Arial" panose="020B0604020202020204" pitchFamily="34" charset="0"/>
              </a:defRPr>
            </a:lvl1pPr>
          </a:lstStyle>
          <a:p>
            <a:pPr>
              <a:defRPr/>
            </a:pPr>
            <a:fld id="{6AB6BB9C-9F97-44EA-BCFC-D1437F8533DF}" type="datetimeFigureOut">
              <a:rPr lang="en-US" smtClean="0"/>
              <a:pPr>
                <a:defRPr/>
              </a:pPr>
              <a:t>4/20/2026</a:t>
            </a:fld>
            <a:endParaRPr lang="en-US" dirty="0"/>
          </a:p>
        </p:txBody>
      </p:sp>
      <p:sp>
        <p:nvSpPr>
          <p:cNvPr id="5" name="Footer Placeholder 4">
            <a:extLst>
              <a:ext uri="{FF2B5EF4-FFF2-40B4-BE49-F238E27FC236}">
                <a16:creationId xmlns:a16="http://schemas.microsoft.com/office/drawing/2014/main" id="{F9F3FDED-50D6-46D6-AE55-EB6660DD3516}"/>
              </a:ext>
            </a:extLst>
          </p:cNvPr>
          <p:cNvSpPr>
            <a:spLocks noGrp="1"/>
          </p:cNvSpPr>
          <p:nvPr>
            <p:ph type="ftr" sz="quarter" idx="11"/>
          </p:nvPr>
        </p:nvSpPr>
        <p:spPr>
          <a:xfrm>
            <a:off x="609600" y="6356352"/>
            <a:ext cx="7416800" cy="365125"/>
          </a:xfrm>
        </p:spPr>
        <p:txBody>
          <a:bodyPr/>
          <a:lstStyle>
            <a:lvl1pPr>
              <a:defRPr sz="1023">
                <a:solidFill>
                  <a:schemeClr val="tx1">
                    <a:lumMod val="85000"/>
                    <a:lumOff val="15000"/>
                  </a:schemeClr>
                </a:solidFill>
                <a:latin typeface="Arial" panose="020B0604020202020204" pitchFamily="34" charset="0"/>
                <a:cs typeface="Arial" panose="020B0604020202020204" pitchFamily="34" charset="0"/>
              </a:defRPr>
            </a:lvl1pPr>
          </a:lstStyle>
          <a:p>
            <a:pPr>
              <a:defRPr/>
            </a:pPr>
            <a:endParaRPr lang="en-US" dirty="0"/>
          </a:p>
        </p:txBody>
      </p:sp>
      <p:sp>
        <p:nvSpPr>
          <p:cNvPr id="6" name="Slide Number Placeholder 5">
            <a:extLst>
              <a:ext uri="{FF2B5EF4-FFF2-40B4-BE49-F238E27FC236}">
                <a16:creationId xmlns:a16="http://schemas.microsoft.com/office/drawing/2014/main" id="{C7FDDCD2-743D-4EDF-BB72-7F8581458EAB}"/>
              </a:ext>
            </a:extLst>
          </p:cNvPr>
          <p:cNvSpPr>
            <a:spLocks noGrp="1"/>
          </p:cNvSpPr>
          <p:nvPr>
            <p:ph type="sldNum" sz="quarter" idx="12"/>
          </p:nvPr>
        </p:nvSpPr>
        <p:spPr/>
        <p:txBody>
          <a:bodyPr/>
          <a:lstStyle>
            <a:lvl1pPr>
              <a:defRPr sz="1023">
                <a:solidFill>
                  <a:schemeClr val="tx1">
                    <a:lumMod val="85000"/>
                    <a:lumOff val="15000"/>
                  </a:schemeClr>
                </a:solidFill>
                <a:latin typeface="Arial" panose="020B0604020202020204" pitchFamily="34" charset="0"/>
                <a:cs typeface="Arial" panose="020B0604020202020204" pitchFamily="34" charset="0"/>
              </a:defRPr>
            </a:lvl1pPr>
          </a:lstStyle>
          <a:p>
            <a:fld id="{1C1E663E-8CB3-4B4D-BE61-B8ACD4ABDA42}" type="slidenum">
              <a:rPr lang="en-US" altLang="en-US" smtClean="0"/>
              <a:pPr/>
              <a:t>‹#›</a:t>
            </a:fld>
            <a:endParaRPr lang="en-US" altLang="en-US" dirty="0"/>
          </a:p>
        </p:txBody>
      </p:sp>
    </p:spTree>
    <p:extLst>
      <p:ext uri="{BB962C8B-B14F-4D97-AF65-F5344CB8AC3E}">
        <p14:creationId xmlns:p14="http://schemas.microsoft.com/office/powerpoint/2010/main" val="28519032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4500" b="1" i="0" cap="all" baseline="0">
                <a:solidFill>
                  <a:schemeClr val="tx1">
                    <a:lumMod val="85000"/>
                    <a:lumOff val="15000"/>
                  </a:schemeClr>
                </a:solidFill>
                <a:latin typeface="Arial" panose="020B0604020202020204" pitchFamily="34" charset="0"/>
                <a:cs typeface="Arial" panose="020B0604020202020204" pitchFamily="34" charset="0"/>
              </a:defRPr>
            </a:lvl1pPr>
          </a:lstStyle>
          <a:p>
            <a:r>
              <a:rPr lang="en-US" dirty="0"/>
              <a:t>Master title</a:t>
            </a:r>
          </a:p>
        </p:txBody>
      </p:sp>
      <p:sp>
        <p:nvSpPr>
          <p:cNvPr id="3" name="Content Placeholder 2"/>
          <p:cNvSpPr>
            <a:spLocks noGrp="1"/>
          </p:cNvSpPr>
          <p:nvPr>
            <p:ph sz="half" idx="1"/>
          </p:nvPr>
        </p:nvSpPr>
        <p:spPr>
          <a:xfrm>
            <a:off x="609600" y="1600202"/>
            <a:ext cx="5384800" cy="4525963"/>
          </a:xfrm>
        </p:spPr>
        <p:txBody>
          <a:bodyPr/>
          <a:lstStyle>
            <a:lvl1pPr>
              <a:defRPr sz="1909"/>
            </a:lvl1pPr>
            <a:lvl2pPr>
              <a:defRPr sz="1636"/>
            </a:lvl2pPr>
            <a:lvl3pPr>
              <a:defRPr sz="1364"/>
            </a:lvl3pPr>
            <a:lvl4pPr>
              <a:defRPr sz="1227"/>
            </a:lvl4pPr>
            <a:lvl5pPr>
              <a:defRPr sz="1227"/>
            </a:lvl5pPr>
            <a:lvl6pPr>
              <a:defRPr sz="1227"/>
            </a:lvl6pPr>
            <a:lvl7pPr>
              <a:defRPr sz="1227"/>
            </a:lvl7pPr>
            <a:lvl8pPr>
              <a:defRPr sz="1227"/>
            </a:lvl8pPr>
            <a:lvl9pPr>
              <a:defRPr sz="1227"/>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2"/>
            <a:ext cx="5384800" cy="4525963"/>
          </a:xfrm>
          <a:noFill/>
        </p:spPr>
        <p:txBody>
          <a:bodyPr/>
          <a:lstStyle>
            <a:lvl1pPr>
              <a:defRPr sz="1909"/>
            </a:lvl1pPr>
            <a:lvl2pPr>
              <a:defRPr sz="1636"/>
            </a:lvl2pPr>
            <a:lvl3pPr>
              <a:defRPr sz="1364"/>
            </a:lvl3pPr>
            <a:lvl4pPr>
              <a:defRPr sz="1227"/>
            </a:lvl4pPr>
            <a:lvl5pPr>
              <a:defRPr sz="1227"/>
            </a:lvl5pPr>
            <a:lvl6pPr>
              <a:defRPr sz="1227"/>
            </a:lvl6pPr>
            <a:lvl7pPr>
              <a:defRPr sz="1227"/>
            </a:lvl7pPr>
            <a:lvl8pPr>
              <a:defRPr sz="1227"/>
            </a:lvl8pPr>
            <a:lvl9pPr>
              <a:defRPr sz="122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86F6E51E-9CA1-4092-998C-9E9D889AA65C}"/>
              </a:ext>
            </a:extLst>
          </p:cNvPr>
          <p:cNvSpPr>
            <a:spLocks noGrp="1"/>
          </p:cNvSpPr>
          <p:nvPr>
            <p:ph type="dt" sz="half" idx="10"/>
          </p:nvPr>
        </p:nvSpPr>
        <p:spPr/>
        <p:txBody>
          <a:bodyPr/>
          <a:lstStyle>
            <a:lvl1pPr>
              <a:defRPr/>
            </a:lvl1pPr>
          </a:lstStyle>
          <a:p>
            <a:pPr>
              <a:defRPr/>
            </a:pPr>
            <a:fld id="{E7951513-5607-4B2C-BC9F-AB0B702FAC73}" type="datetimeFigureOut">
              <a:rPr lang="en-US"/>
              <a:pPr>
                <a:defRPr/>
              </a:pPr>
              <a:t>4/20/2026</a:t>
            </a:fld>
            <a:endParaRPr lang="en-US" dirty="0"/>
          </a:p>
        </p:txBody>
      </p:sp>
      <p:sp>
        <p:nvSpPr>
          <p:cNvPr id="6" name="Footer Placeholder 4">
            <a:extLst>
              <a:ext uri="{FF2B5EF4-FFF2-40B4-BE49-F238E27FC236}">
                <a16:creationId xmlns:a16="http://schemas.microsoft.com/office/drawing/2014/main" id="{74C481B9-A73B-4974-A627-B2D26B315C25}"/>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8A510149-D117-4E9E-A9AB-A6B79396B502}"/>
              </a:ext>
            </a:extLst>
          </p:cNvPr>
          <p:cNvSpPr>
            <a:spLocks noGrp="1"/>
          </p:cNvSpPr>
          <p:nvPr>
            <p:ph type="sldNum" sz="quarter" idx="12"/>
          </p:nvPr>
        </p:nvSpPr>
        <p:spPr/>
        <p:txBody>
          <a:bodyPr/>
          <a:lstStyle>
            <a:lvl1pPr>
              <a:defRPr/>
            </a:lvl1pPr>
          </a:lstStyle>
          <a:p>
            <a:fld id="{C56FF04B-F0DC-4DEB-ACBB-0DF947279AF2}" type="slidenum">
              <a:rPr lang="en-US" altLang="en-US"/>
              <a:pPr/>
              <a:t>‹#›</a:t>
            </a:fld>
            <a:endParaRPr lang="en-US" altLang="en-US" dirty="0"/>
          </a:p>
        </p:txBody>
      </p:sp>
    </p:spTree>
    <p:extLst>
      <p:ext uri="{BB962C8B-B14F-4D97-AF65-F5344CB8AC3E}">
        <p14:creationId xmlns:p14="http://schemas.microsoft.com/office/powerpoint/2010/main" val="239874569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1267768" cy="1143000"/>
          </a:xfrm>
        </p:spPr>
        <p:txBody>
          <a:bodyPr/>
          <a:lstStyle>
            <a:lvl1pPr>
              <a:defRPr/>
            </a:lvl1pPr>
          </a:lstStyle>
          <a:p>
            <a:r>
              <a:rPr lang="en-US" dirty="0"/>
              <a:t>Master title</a:t>
            </a:r>
          </a:p>
        </p:txBody>
      </p:sp>
      <p:sp>
        <p:nvSpPr>
          <p:cNvPr id="3" name="Text Placeholder 2"/>
          <p:cNvSpPr>
            <a:spLocks noGrp="1"/>
          </p:cNvSpPr>
          <p:nvPr>
            <p:ph type="body" idx="1" hasCustomPrompt="1"/>
          </p:nvPr>
        </p:nvSpPr>
        <p:spPr>
          <a:xfrm>
            <a:off x="609601" y="1535113"/>
            <a:ext cx="4798142" cy="639762"/>
          </a:xfrm>
        </p:spPr>
        <p:txBody>
          <a:bodyPr anchor="b"/>
          <a:lstStyle>
            <a:lvl1pPr marL="0" indent="0" algn="ctr">
              <a:buNone/>
              <a:defRPr sz="1636" b="1" cap="all" baseline="0">
                <a:solidFill>
                  <a:srgbClr val="57C1A6"/>
                </a:solidFill>
              </a:defRPr>
            </a:lvl1pPr>
            <a:lvl2pPr marL="311719" indent="0">
              <a:buNone/>
              <a:defRPr sz="1364" b="1"/>
            </a:lvl2pPr>
            <a:lvl3pPr marL="623438" indent="0">
              <a:buNone/>
              <a:defRPr sz="1227" b="1"/>
            </a:lvl3pPr>
            <a:lvl4pPr marL="935157" indent="0">
              <a:buNone/>
              <a:defRPr sz="1091" b="1"/>
            </a:lvl4pPr>
            <a:lvl5pPr marL="1246876" indent="0">
              <a:buNone/>
              <a:defRPr sz="1091" b="1"/>
            </a:lvl5pPr>
            <a:lvl6pPr marL="1558595" indent="0">
              <a:buNone/>
              <a:defRPr sz="1091" b="1"/>
            </a:lvl6pPr>
            <a:lvl7pPr marL="1870314" indent="0">
              <a:buNone/>
              <a:defRPr sz="1091" b="1"/>
            </a:lvl7pPr>
            <a:lvl8pPr marL="2182033" indent="0">
              <a:buNone/>
              <a:defRPr sz="1091" b="1"/>
            </a:lvl8pPr>
            <a:lvl9pPr marL="2493752" indent="0">
              <a:buNone/>
              <a:defRPr sz="1091" b="1"/>
            </a:lvl9pPr>
          </a:lstStyle>
          <a:p>
            <a:pPr lvl="0"/>
            <a:r>
              <a:rPr lang="en-US" dirty="0"/>
              <a:t>edit Master text</a:t>
            </a:r>
          </a:p>
        </p:txBody>
      </p:sp>
      <p:sp>
        <p:nvSpPr>
          <p:cNvPr id="4" name="Content Placeholder 3"/>
          <p:cNvSpPr>
            <a:spLocks noGrp="1"/>
          </p:cNvSpPr>
          <p:nvPr>
            <p:ph sz="half" idx="2"/>
          </p:nvPr>
        </p:nvSpPr>
        <p:spPr>
          <a:xfrm>
            <a:off x="609601" y="2174875"/>
            <a:ext cx="4798142" cy="3951288"/>
          </a:xfrm>
        </p:spPr>
        <p:txBody>
          <a:bodyPr/>
          <a:lstStyle>
            <a:lvl1pPr>
              <a:defRPr sz="1636"/>
            </a:lvl1pPr>
            <a:lvl2pPr>
              <a:defRPr sz="1364"/>
            </a:lvl2pPr>
            <a:lvl3pPr>
              <a:defRPr sz="1227"/>
            </a:lvl3pPr>
            <a:lvl4pPr>
              <a:defRPr sz="1091"/>
            </a:lvl4pPr>
            <a:lvl5pPr>
              <a:defRPr sz="1091"/>
            </a:lvl5pPr>
            <a:lvl6pPr>
              <a:defRPr sz="1091"/>
            </a:lvl6pPr>
            <a:lvl7pPr>
              <a:defRPr sz="1091"/>
            </a:lvl7pPr>
            <a:lvl8pPr>
              <a:defRPr sz="1091"/>
            </a:lvl8pPr>
            <a:lvl9pPr>
              <a:defRPr sz="1091"/>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5692878" y="1535113"/>
            <a:ext cx="4800600" cy="639762"/>
          </a:xfrm>
        </p:spPr>
        <p:txBody>
          <a:bodyPr anchor="b"/>
          <a:lstStyle>
            <a:lvl1pPr marL="0" indent="0" algn="ctr">
              <a:buNone/>
              <a:defRPr sz="1636" b="1" cap="all" baseline="0">
                <a:solidFill>
                  <a:srgbClr val="57C1A6"/>
                </a:solidFill>
              </a:defRPr>
            </a:lvl1pPr>
            <a:lvl2pPr marL="311719" indent="0">
              <a:buNone/>
              <a:defRPr sz="1364" b="1"/>
            </a:lvl2pPr>
            <a:lvl3pPr marL="623438" indent="0">
              <a:buNone/>
              <a:defRPr sz="1227" b="1"/>
            </a:lvl3pPr>
            <a:lvl4pPr marL="935157" indent="0">
              <a:buNone/>
              <a:defRPr sz="1091" b="1"/>
            </a:lvl4pPr>
            <a:lvl5pPr marL="1246876" indent="0">
              <a:buNone/>
              <a:defRPr sz="1091" b="1"/>
            </a:lvl5pPr>
            <a:lvl6pPr marL="1558595" indent="0">
              <a:buNone/>
              <a:defRPr sz="1091" b="1"/>
            </a:lvl6pPr>
            <a:lvl7pPr marL="1870314" indent="0">
              <a:buNone/>
              <a:defRPr sz="1091" b="1"/>
            </a:lvl7pPr>
            <a:lvl8pPr marL="2182033" indent="0">
              <a:buNone/>
              <a:defRPr sz="1091" b="1"/>
            </a:lvl8pPr>
            <a:lvl9pPr marL="2493752" indent="0">
              <a:buNone/>
              <a:defRPr sz="1091" b="1"/>
            </a:lvl9pPr>
          </a:lstStyle>
          <a:p>
            <a:pPr lvl="0"/>
            <a:r>
              <a:rPr lang="en-US" dirty="0"/>
              <a:t>edit Master text</a:t>
            </a:r>
          </a:p>
        </p:txBody>
      </p:sp>
      <p:sp>
        <p:nvSpPr>
          <p:cNvPr id="6" name="Content Placeholder 5"/>
          <p:cNvSpPr>
            <a:spLocks noGrp="1"/>
          </p:cNvSpPr>
          <p:nvPr>
            <p:ph sz="quarter" idx="4"/>
          </p:nvPr>
        </p:nvSpPr>
        <p:spPr>
          <a:xfrm>
            <a:off x="5692878" y="2174875"/>
            <a:ext cx="4800600" cy="3951288"/>
          </a:xfrm>
        </p:spPr>
        <p:txBody>
          <a:bodyPr/>
          <a:lstStyle>
            <a:lvl1pPr>
              <a:defRPr sz="1636"/>
            </a:lvl1pPr>
            <a:lvl2pPr>
              <a:defRPr sz="1364"/>
            </a:lvl2pPr>
            <a:lvl3pPr>
              <a:defRPr sz="1227"/>
            </a:lvl3pPr>
            <a:lvl4pPr>
              <a:defRPr sz="1091"/>
            </a:lvl4pPr>
            <a:lvl5pPr>
              <a:defRPr sz="1091"/>
            </a:lvl5pPr>
            <a:lvl6pPr>
              <a:defRPr sz="1091"/>
            </a:lvl6pPr>
            <a:lvl7pPr>
              <a:defRPr sz="1091"/>
            </a:lvl7pPr>
            <a:lvl8pPr>
              <a:defRPr sz="1091"/>
            </a:lvl8pPr>
            <a:lvl9pPr>
              <a:defRPr sz="1091"/>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3ECAC019-8430-4C23-A16C-B4E55F74CFFB}"/>
              </a:ext>
            </a:extLst>
          </p:cNvPr>
          <p:cNvSpPr>
            <a:spLocks noGrp="1"/>
          </p:cNvSpPr>
          <p:nvPr>
            <p:ph type="dt" sz="half" idx="10"/>
          </p:nvPr>
        </p:nvSpPr>
        <p:spPr/>
        <p:txBody>
          <a:bodyPr/>
          <a:lstStyle>
            <a:lvl1pPr>
              <a:defRPr/>
            </a:lvl1pPr>
          </a:lstStyle>
          <a:p>
            <a:pPr>
              <a:defRPr/>
            </a:pPr>
            <a:fld id="{BE96D59F-D235-4E85-B48F-771857550E86}" type="datetimeFigureOut">
              <a:rPr lang="en-US"/>
              <a:pPr>
                <a:defRPr/>
              </a:pPr>
              <a:t>4/20/2026</a:t>
            </a:fld>
            <a:endParaRPr lang="en-US" dirty="0"/>
          </a:p>
        </p:txBody>
      </p:sp>
      <p:sp>
        <p:nvSpPr>
          <p:cNvPr id="8" name="Footer Placeholder 4">
            <a:extLst>
              <a:ext uri="{FF2B5EF4-FFF2-40B4-BE49-F238E27FC236}">
                <a16:creationId xmlns:a16="http://schemas.microsoft.com/office/drawing/2014/main" id="{EB3887BC-0EB8-4D74-B79B-3AE90029A3CF}"/>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4053FA8D-DF64-4C75-BFB4-19FF16E7A84B}"/>
              </a:ext>
            </a:extLst>
          </p:cNvPr>
          <p:cNvSpPr>
            <a:spLocks noGrp="1"/>
          </p:cNvSpPr>
          <p:nvPr>
            <p:ph type="sldNum" sz="quarter" idx="12"/>
          </p:nvPr>
        </p:nvSpPr>
        <p:spPr/>
        <p:txBody>
          <a:bodyPr/>
          <a:lstStyle>
            <a:lvl1pPr>
              <a:defRPr/>
            </a:lvl1pPr>
          </a:lstStyle>
          <a:p>
            <a:fld id="{B6A56AA7-FA10-42EB-B11F-25AFD29AA184}" type="slidenum">
              <a:rPr lang="en-US" altLang="en-US"/>
              <a:pPr/>
              <a:t>‹#›</a:t>
            </a:fld>
            <a:endParaRPr lang="en-US" altLang="en-US" dirty="0"/>
          </a:p>
        </p:txBody>
      </p:sp>
      <p:pic>
        <p:nvPicPr>
          <p:cNvPr id="10" name="Picture 9">
            <a:extLst>
              <a:ext uri="{FF2B5EF4-FFF2-40B4-BE49-F238E27FC236}">
                <a16:creationId xmlns:a16="http://schemas.microsoft.com/office/drawing/2014/main" id="{ACA18C2A-1051-4E72-BEFD-342939B321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8758" t="18481" r="31369" b="15162"/>
          <a:stretch/>
        </p:blipFill>
        <p:spPr>
          <a:xfrm>
            <a:off x="10591799" y="2927351"/>
            <a:ext cx="1592217" cy="3429001"/>
          </a:xfrm>
          <a:prstGeom prst="rect">
            <a:avLst/>
          </a:prstGeom>
        </p:spPr>
      </p:pic>
    </p:spTree>
    <p:extLst>
      <p:ext uri="{BB962C8B-B14F-4D97-AF65-F5344CB8AC3E}">
        <p14:creationId xmlns:p14="http://schemas.microsoft.com/office/powerpoint/2010/main" val="203040135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371600"/>
            <a:ext cx="10972800" cy="1143000"/>
          </a:xfrm>
        </p:spPr>
        <p:txBody>
          <a:bodyPr/>
          <a:lstStyle/>
          <a:p>
            <a:r>
              <a:rPr lang="en-US" dirty="0"/>
              <a:t>Master title</a:t>
            </a:r>
          </a:p>
        </p:txBody>
      </p:sp>
      <p:sp>
        <p:nvSpPr>
          <p:cNvPr id="3" name="Date Placeholder 3">
            <a:extLst>
              <a:ext uri="{FF2B5EF4-FFF2-40B4-BE49-F238E27FC236}">
                <a16:creationId xmlns:a16="http://schemas.microsoft.com/office/drawing/2014/main" id="{A3F8F4DD-29EB-4D24-A1C9-2855744C65DD}"/>
              </a:ext>
            </a:extLst>
          </p:cNvPr>
          <p:cNvSpPr>
            <a:spLocks noGrp="1"/>
          </p:cNvSpPr>
          <p:nvPr>
            <p:ph type="dt" sz="half" idx="10"/>
          </p:nvPr>
        </p:nvSpPr>
        <p:spPr>
          <a:xfrm>
            <a:off x="10058400" y="350840"/>
            <a:ext cx="1524000" cy="365125"/>
          </a:xfrm>
        </p:spPr>
        <p:txBody>
          <a:bodyPr/>
          <a:lstStyle>
            <a:lvl1pPr algn="r">
              <a:defRPr/>
            </a:lvl1pPr>
          </a:lstStyle>
          <a:p>
            <a:pPr>
              <a:defRPr/>
            </a:pPr>
            <a:fld id="{B5975414-CBD0-43C7-BFB7-9D156A039269}" type="datetimeFigureOut">
              <a:rPr lang="en-US" smtClean="0"/>
              <a:pPr>
                <a:defRPr/>
              </a:pPr>
              <a:t>4/20/2026</a:t>
            </a:fld>
            <a:endParaRPr lang="en-US" dirty="0"/>
          </a:p>
        </p:txBody>
      </p:sp>
      <p:sp>
        <p:nvSpPr>
          <p:cNvPr id="4" name="Footer Placeholder 4">
            <a:extLst>
              <a:ext uri="{FF2B5EF4-FFF2-40B4-BE49-F238E27FC236}">
                <a16:creationId xmlns:a16="http://schemas.microsoft.com/office/drawing/2014/main" id="{1DD8C748-6F40-4AEE-80E1-D43CEC976B81}"/>
              </a:ext>
            </a:extLst>
          </p:cNvPr>
          <p:cNvSpPr>
            <a:spLocks noGrp="1"/>
          </p:cNvSpPr>
          <p:nvPr>
            <p:ph type="ftr" sz="quarter" idx="11"/>
          </p:nvPr>
        </p:nvSpPr>
        <p:spPr>
          <a:xfrm>
            <a:off x="609600" y="6356352"/>
            <a:ext cx="7416800" cy="365125"/>
          </a:xfrm>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4448F580-0626-402F-97AB-5281941359F7}"/>
              </a:ext>
            </a:extLst>
          </p:cNvPr>
          <p:cNvSpPr>
            <a:spLocks noGrp="1"/>
          </p:cNvSpPr>
          <p:nvPr>
            <p:ph type="sldNum" sz="quarter" idx="12"/>
          </p:nvPr>
        </p:nvSpPr>
        <p:spPr/>
        <p:txBody>
          <a:bodyPr/>
          <a:lstStyle>
            <a:lvl1pPr>
              <a:defRPr/>
            </a:lvl1pPr>
          </a:lstStyle>
          <a:p>
            <a:fld id="{B1443654-B582-4327-B741-61DA5765CD02}" type="slidenum">
              <a:rPr lang="en-US" altLang="en-US"/>
              <a:pPr/>
              <a:t>‹#›</a:t>
            </a:fld>
            <a:endParaRPr lang="en-US" altLang="en-US" dirty="0"/>
          </a:p>
        </p:txBody>
      </p:sp>
    </p:spTree>
    <p:extLst>
      <p:ext uri="{BB962C8B-B14F-4D97-AF65-F5344CB8AC3E}">
        <p14:creationId xmlns:p14="http://schemas.microsoft.com/office/powerpoint/2010/main" val="12063734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895863D-A570-4405-8C67-9B95E531A3C9}"/>
              </a:ext>
            </a:extLst>
          </p:cNvPr>
          <p:cNvPicPr>
            <a:picLocks noChangeAspect="1"/>
          </p:cNvPicPr>
          <p:nvPr userDrawn="1"/>
        </p:nvPicPr>
        <p:blipFill rotWithShape="1">
          <a:blip r:embed="rId2" cstate="email">
            <a:lum bright="70000" contras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t="-177"/>
          <a:stretch/>
        </p:blipFill>
        <p:spPr>
          <a:xfrm>
            <a:off x="0" y="-10637"/>
            <a:ext cx="12192000" cy="6868637"/>
          </a:xfrm>
          <a:prstGeom prst="rect">
            <a:avLst/>
          </a:prstGeom>
          <a:effectLst/>
        </p:spPr>
      </p:pic>
      <p:sp>
        <p:nvSpPr>
          <p:cNvPr id="2" name="Title 1"/>
          <p:cNvSpPr>
            <a:spLocks noGrp="1"/>
          </p:cNvSpPr>
          <p:nvPr>
            <p:ph type="title" hasCustomPrompt="1"/>
          </p:nvPr>
        </p:nvSpPr>
        <p:spPr>
          <a:xfrm rot="5400000">
            <a:off x="-2428875" y="2667000"/>
            <a:ext cx="6584949" cy="1524000"/>
          </a:xfrm>
        </p:spPr>
        <p:txBody>
          <a:bodyPr/>
          <a:lstStyle>
            <a:lvl1pPr>
              <a:defRPr sz="6600" b="1" i="0" cap="all" baseline="0">
                <a:solidFill>
                  <a:schemeClr val="tx1">
                    <a:lumMod val="85000"/>
                    <a:lumOff val="15000"/>
                  </a:schemeClr>
                </a:solidFill>
                <a:latin typeface="Arial" panose="020B0604020202020204" pitchFamily="34" charset="0"/>
                <a:cs typeface="Arial" panose="020B0604020202020204" pitchFamily="34" charset="0"/>
              </a:defRPr>
            </a:lvl1pPr>
          </a:lstStyle>
          <a:p>
            <a:r>
              <a:rPr lang="en-US" dirty="0"/>
              <a:t>Master title</a:t>
            </a:r>
          </a:p>
        </p:txBody>
      </p:sp>
      <p:sp>
        <p:nvSpPr>
          <p:cNvPr id="3" name="Content Placeholder 2"/>
          <p:cNvSpPr>
            <a:spLocks noGrp="1"/>
          </p:cNvSpPr>
          <p:nvPr>
            <p:ph idx="1" hasCustomPrompt="1"/>
          </p:nvPr>
        </p:nvSpPr>
        <p:spPr>
          <a:xfrm>
            <a:off x="1930400" y="228600"/>
            <a:ext cx="8128000" cy="5980588"/>
          </a:xfrm>
        </p:spPr>
        <p:txBody>
          <a:bodyPr/>
          <a:lstStyle>
            <a:lvl1pPr marL="342900" indent="-342900">
              <a:buFont typeface="Arial" panose="020B0604020202020204" pitchFamily="34" charset="0"/>
              <a:buChar char="•"/>
              <a:defRPr sz="3200" b="1">
                <a:solidFill>
                  <a:schemeClr val="tx1">
                    <a:lumMod val="85000"/>
                    <a:lumOff val="15000"/>
                  </a:schemeClr>
                </a:solidFill>
                <a:latin typeface="Arial" panose="020B0604020202020204" pitchFamily="34" charset="0"/>
                <a:cs typeface="Arial" panose="020B0604020202020204" pitchFamily="34" charset="0"/>
              </a:defRPr>
            </a:lvl1pPr>
            <a:lvl2pPr marL="742950" indent="-285750">
              <a:buFont typeface="Arial" panose="020B0604020202020204" pitchFamily="34" charset="0"/>
              <a:buChar char="•"/>
              <a:defRPr sz="2800">
                <a:solidFill>
                  <a:schemeClr val="tx1">
                    <a:lumMod val="85000"/>
                    <a:lumOff val="15000"/>
                  </a:schemeClr>
                </a:solidFill>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a:solidFill>
                  <a:schemeClr val="tx1">
                    <a:lumMod val="85000"/>
                    <a:lumOff val="15000"/>
                  </a:schemeClr>
                </a:solidFill>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a:solidFill>
                  <a:schemeClr val="tx1">
                    <a:lumMod val="85000"/>
                    <a:lumOff val="15000"/>
                  </a:schemeClr>
                </a:solidFill>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42A2E3-5467-4748-AE9A-41F97216CD19}"/>
              </a:ext>
            </a:extLst>
          </p:cNvPr>
          <p:cNvSpPr>
            <a:spLocks noGrp="1"/>
          </p:cNvSpPr>
          <p:nvPr>
            <p:ph type="dt" sz="half" idx="10"/>
          </p:nvPr>
        </p:nvSpPr>
        <p:spPr>
          <a:xfrm>
            <a:off x="10058400" y="228601"/>
            <a:ext cx="1524000" cy="365125"/>
          </a:xfrm>
        </p:spPr>
        <p:txBody>
          <a:bodyPr/>
          <a:lstStyle>
            <a:lvl1pPr algn="r">
              <a:defRPr sz="1500">
                <a:solidFill>
                  <a:schemeClr val="tx1">
                    <a:lumMod val="85000"/>
                    <a:lumOff val="15000"/>
                  </a:schemeClr>
                </a:solidFill>
                <a:latin typeface="Arial" panose="020B0604020202020204" pitchFamily="34" charset="0"/>
                <a:cs typeface="Arial" panose="020B0604020202020204" pitchFamily="34" charset="0"/>
              </a:defRPr>
            </a:lvl1pPr>
          </a:lstStyle>
          <a:p>
            <a:pPr>
              <a:defRPr/>
            </a:pPr>
            <a:fld id="{DEE4325D-8EF1-4822-BC3C-E32EBAF3AE9B}" type="datetimeFigureOut">
              <a:rPr lang="en-US" smtClean="0"/>
              <a:pPr>
                <a:defRPr/>
              </a:pPr>
              <a:t>4/20/2026</a:t>
            </a:fld>
            <a:endParaRPr lang="en-US" dirty="0"/>
          </a:p>
        </p:txBody>
      </p:sp>
      <p:sp>
        <p:nvSpPr>
          <p:cNvPr id="5" name="Footer Placeholder 4">
            <a:extLst>
              <a:ext uri="{FF2B5EF4-FFF2-40B4-BE49-F238E27FC236}">
                <a16:creationId xmlns:a16="http://schemas.microsoft.com/office/drawing/2014/main" id="{6A921568-C98D-4978-9619-0AB263993591}"/>
              </a:ext>
            </a:extLst>
          </p:cNvPr>
          <p:cNvSpPr>
            <a:spLocks noGrp="1"/>
          </p:cNvSpPr>
          <p:nvPr>
            <p:ph type="ftr" sz="quarter" idx="11"/>
          </p:nvPr>
        </p:nvSpPr>
        <p:spPr>
          <a:xfrm>
            <a:off x="1930400" y="6356351"/>
            <a:ext cx="6096000" cy="365125"/>
          </a:xfrm>
        </p:spPr>
        <p:txBody>
          <a:bodyPr/>
          <a:lstStyle>
            <a:lvl1pPr>
              <a:defRPr sz="1500">
                <a:solidFill>
                  <a:schemeClr val="tx1">
                    <a:lumMod val="85000"/>
                    <a:lumOff val="15000"/>
                  </a:schemeClr>
                </a:solidFill>
                <a:latin typeface="Arial" panose="020B0604020202020204" pitchFamily="34" charset="0"/>
                <a:cs typeface="Arial" panose="020B0604020202020204" pitchFamily="34" charset="0"/>
              </a:defRPr>
            </a:lvl1pPr>
          </a:lstStyle>
          <a:p>
            <a:pPr>
              <a:defRPr/>
            </a:pPr>
            <a:endParaRPr lang="en-US" dirty="0"/>
          </a:p>
        </p:txBody>
      </p:sp>
      <p:sp>
        <p:nvSpPr>
          <p:cNvPr id="6" name="Slide Number Placeholder 5">
            <a:extLst>
              <a:ext uri="{FF2B5EF4-FFF2-40B4-BE49-F238E27FC236}">
                <a16:creationId xmlns:a16="http://schemas.microsoft.com/office/drawing/2014/main" id="{C75C790F-1DB3-40BD-9475-1A44EE25F568}"/>
              </a:ext>
            </a:extLst>
          </p:cNvPr>
          <p:cNvSpPr>
            <a:spLocks noGrp="1"/>
          </p:cNvSpPr>
          <p:nvPr>
            <p:ph type="sldNum" sz="quarter" idx="12"/>
          </p:nvPr>
        </p:nvSpPr>
        <p:spPr/>
        <p:txBody>
          <a:bodyPr/>
          <a:lstStyle>
            <a:lvl1pPr>
              <a:defRPr sz="1500">
                <a:solidFill>
                  <a:schemeClr val="tx1">
                    <a:lumMod val="85000"/>
                    <a:lumOff val="15000"/>
                  </a:schemeClr>
                </a:solidFill>
                <a:latin typeface="Arial" panose="020B0604020202020204" pitchFamily="34" charset="0"/>
                <a:cs typeface="Arial" panose="020B0604020202020204" pitchFamily="34" charset="0"/>
              </a:defRPr>
            </a:lvl1pPr>
          </a:lstStyle>
          <a:p>
            <a:fld id="{8B136C50-C513-4335-B3B7-DE19EF8D9116}" type="slidenum">
              <a:rPr lang="en-US" altLang="en-US" smtClean="0"/>
              <a:pPr/>
              <a:t>‹#›</a:t>
            </a:fld>
            <a:endParaRPr lang="en-US" altLang="en-US" dirty="0"/>
          </a:p>
        </p:txBody>
      </p:sp>
      <p:pic>
        <p:nvPicPr>
          <p:cNvPr id="9" name="Picture 8"/>
          <p:cNvPicPr>
            <a:picLocks noChangeAspect="1"/>
          </p:cNvPicPr>
          <p:nvPr userDrawn="1"/>
        </p:nvPicPr>
        <p:blipFill rotWithShape="1">
          <a:blip r:embed="rId4" cstate="print">
            <a:extLst>
              <a:ext uri="{28A0092B-C50C-407E-A947-70E740481C1C}">
                <a14:useLocalDpi xmlns:a14="http://schemas.microsoft.com/office/drawing/2010/main"/>
              </a:ext>
            </a:extLst>
          </a:blip>
          <a:stretch/>
        </p:blipFill>
        <p:spPr>
          <a:xfrm>
            <a:off x="10613942" y="3651664"/>
            <a:ext cx="1022515" cy="2631105"/>
          </a:xfrm>
          <a:prstGeom prst="rect">
            <a:avLst/>
          </a:prstGeom>
        </p:spPr>
      </p:pic>
    </p:spTree>
    <p:extLst>
      <p:ext uri="{BB962C8B-B14F-4D97-AF65-F5344CB8AC3E}">
        <p14:creationId xmlns:p14="http://schemas.microsoft.com/office/powerpoint/2010/main" val="276716878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371600"/>
            <a:ext cx="10972800" cy="1143000"/>
          </a:xfrm>
        </p:spPr>
        <p:txBody>
          <a:bodyPr/>
          <a:lstStyle/>
          <a:p>
            <a:r>
              <a:rPr lang="en-US" dirty="0"/>
              <a:t>Master title</a:t>
            </a:r>
          </a:p>
        </p:txBody>
      </p:sp>
      <p:sp>
        <p:nvSpPr>
          <p:cNvPr id="3" name="Date Placeholder 3">
            <a:extLst>
              <a:ext uri="{FF2B5EF4-FFF2-40B4-BE49-F238E27FC236}">
                <a16:creationId xmlns:a16="http://schemas.microsoft.com/office/drawing/2014/main" id="{A3F8F4DD-29EB-4D24-A1C9-2855744C65DD}"/>
              </a:ext>
            </a:extLst>
          </p:cNvPr>
          <p:cNvSpPr>
            <a:spLocks noGrp="1"/>
          </p:cNvSpPr>
          <p:nvPr>
            <p:ph type="dt" sz="half" idx="10"/>
          </p:nvPr>
        </p:nvSpPr>
        <p:spPr>
          <a:xfrm>
            <a:off x="10058400" y="350840"/>
            <a:ext cx="1524000" cy="365125"/>
          </a:xfrm>
        </p:spPr>
        <p:txBody>
          <a:bodyPr/>
          <a:lstStyle>
            <a:lvl1pPr algn="r">
              <a:defRPr/>
            </a:lvl1pPr>
          </a:lstStyle>
          <a:p>
            <a:pPr>
              <a:defRPr/>
            </a:pPr>
            <a:fld id="{B5975414-CBD0-43C7-BFB7-9D156A039269}" type="datetimeFigureOut">
              <a:rPr lang="en-US" smtClean="0"/>
              <a:pPr>
                <a:defRPr/>
              </a:pPr>
              <a:t>4/20/2026</a:t>
            </a:fld>
            <a:endParaRPr lang="en-US" dirty="0"/>
          </a:p>
        </p:txBody>
      </p:sp>
      <p:sp>
        <p:nvSpPr>
          <p:cNvPr id="4" name="Footer Placeholder 4">
            <a:extLst>
              <a:ext uri="{FF2B5EF4-FFF2-40B4-BE49-F238E27FC236}">
                <a16:creationId xmlns:a16="http://schemas.microsoft.com/office/drawing/2014/main" id="{1DD8C748-6F40-4AEE-80E1-D43CEC976B81}"/>
              </a:ext>
            </a:extLst>
          </p:cNvPr>
          <p:cNvSpPr>
            <a:spLocks noGrp="1"/>
          </p:cNvSpPr>
          <p:nvPr>
            <p:ph type="ftr" sz="quarter" idx="11"/>
          </p:nvPr>
        </p:nvSpPr>
        <p:spPr>
          <a:xfrm>
            <a:off x="609600" y="6356352"/>
            <a:ext cx="7416800" cy="365125"/>
          </a:xfrm>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4448F580-0626-402F-97AB-5281941359F7}"/>
              </a:ext>
            </a:extLst>
          </p:cNvPr>
          <p:cNvSpPr>
            <a:spLocks noGrp="1"/>
          </p:cNvSpPr>
          <p:nvPr>
            <p:ph type="sldNum" sz="quarter" idx="12"/>
          </p:nvPr>
        </p:nvSpPr>
        <p:spPr/>
        <p:txBody>
          <a:bodyPr/>
          <a:lstStyle>
            <a:lvl1pPr>
              <a:defRPr/>
            </a:lvl1pPr>
          </a:lstStyle>
          <a:p>
            <a:fld id="{B1443654-B582-4327-B741-61DA5765CD02}" type="slidenum">
              <a:rPr lang="en-US" altLang="en-US"/>
              <a:pPr/>
              <a:t>‹#›</a:t>
            </a:fld>
            <a:endParaRPr lang="en-US" altLang="en-US" dirty="0"/>
          </a:p>
        </p:txBody>
      </p:sp>
    </p:spTree>
    <p:extLst>
      <p:ext uri="{BB962C8B-B14F-4D97-AF65-F5344CB8AC3E}">
        <p14:creationId xmlns:p14="http://schemas.microsoft.com/office/powerpoint/2010/main" val="3170210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994CB81-6759-4D49-AFC7-0C42231E2F49}"/>
              </a:ext>
            </a:extLst>
          </p:cNvPr>
          <p:cNvSpPr>
            <a:spLocks noGrp="1"/>
          </p:cNvSpPr>
          <p:nvPr>
            <p:ph type="dt" sz="half" idx="10"/>
          </p:nvPr>
        </p:nvSpPr>
        <p:spPr>
          <a:xfrm>
            <a:off x="10058400" y="381002"/>
            <a:ext cx="1524000" cy="365125"/>
          </a:xfrm>
        </p:spPr>
        <p:txBody>
          <a:bodyPr/>
          <a:lstStyle>
            <a:lvl1pPr algn="r">
              <a:defRPr/>
            </a:lvl1pPr>
          </a:lstStyle>
          <a:p>
            <a:pPr>
              <a:defRPr/>
            </a:pPr>
            <a:fld id="{DBA12AA5-AC7D-4FFB-A064-F9C1AAA65AD2}" type="datetimeFigureOut">
              <a:rPr lang="en-US" smtClean="0"/>
              <a:pPr>
                <a:defRPr/>
              </a:pPr>
              <a:t>4/20/2026</a:t>
            </a:fld>
            <a:endParaRPr lang="en-US" dirty="0"/>
          </a:p>
        </p:txBody>
      </p:sp>
      <p:sp>
        <p:nvSpPr>
          <p:cNvPr id="3" name="Footer Placeholder 4">
            <a:extLst>
              <a:ext uri="{FF2B5EF4-FFF2-40B4-BE49-F238E27FC236}">
                <a16:creationId xmlns:a16="http://schemas.microsoft.com/office/drawing/2014/main" id="{8730F103-F462-49F9-BD5B-1640FE53B9DA}"/>
              </a:ext>
            </a:extLst>
          </p:cNvPr>
          <p:cNvSpPr>
            <a:spLocks noGrp="1"/>
          </p:cNvSpPr>
          <p:nvPr>
            <p:ph type="ftr" sz="quarter" idx="11"/>
          </p:nvPr>
        </p:nvSpPr>
        <p:spPr>
          <a:xfrm>
            <a:off x="711200" y="6356352"/>
            <a:ext cx="7315200" cy="365125"/>
          </a:xfrm>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B3DAC21A-37D2-483E-B51D-2A87BADF826E}"/>
              </a:ext>
            </a:extLst>
          </p:cNvPr>
          <p:cNvSpPr>
            <a:spLocks noGrp="1"/>
          </p:cNvSpPr>
          <p:nvPr>
            <p:ph type="sldNum" sz="quarter" idx="12"/>
          </p:nvPr>
        </p:nvSpPr>
        <p:spPr/>
        <p:txBody>
          <a:bodyPr/>
          <a:lstStyle>
            <a:lvl1pPr>
              <a:defRPr/>
            </a:lvl1pPr>
          </a:lstStyle>
          <a:p>
            <a:fld id="{CA471BA2-E43B-4870-9DDD-211C47887B01}" type="slidenum">
              <a:rPr lang="en-US" altLang="en-US"/>
              <a:pPr/>
              <a:t>‹#›</a:t>
            </a:fld>
            <a:endParaRPr lang="en-US" altLang="en-US" dirty="0"/>
          </a:p>
        </p:txBody>
      </p:sp>
      <p:pic>
        <p:nvPicPr>
          <p:cNvPr id="6" name="Picture 5">
            <a:extLst>
              <a:ext uri="{FF2B5EF4-FFF2-40B4-BE49-F238E27FC236}">
                <a16:creationId xmlns:a16="http://schemas.microsoft.com/office/drawing/2014/main" id="{9021188B-67D0-FA48-B18D-6778570B22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9080" y="-1105534"/>
            <a:ext cx="4792532" cy="3703320"/>
          </a:xfrm>
          <a:prstGeom prst="rect">
            <a:avLst/>
          </a:prstGeom>
        </p:spPr>
      </p:pic>
    </p:spTree>
    <p:extLst>
      <p:ext uri="{BB962C8B-B14F-4D97-AF65-F5344CB8AC3E}">
        <p14:creationId xmlns:p14="http://schemas.microsoft.com/office/powerpoint/2010/main" val="6426845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994CB81-6759-4D49-AFC7-0C42231E2F49}"/>
              </a:ext>
            </a:extLst>
          </p:cNvPr>
          <p:cNvSpPr>
            <a:spLocks noGrp="1"/>
          </p:cNvSpPr>
          <p:nvPr>
            <p:ph type="dt" sz="half" idx="10"/>
          </p:nvPr>
        </p:nvSpPr>
        <p:spPr>
          <a:xfrm>
            <a:off x="10058400" y="381002"/>
            <a:ext cx="1524000" cy="365125"/>
          </a:xfrm>
        </p:spPr>
        <p:txBody>
          <a:bodyPr/>
          <a:lstStyle>
            <a:lvl1pPr algn="r">
              <a:defRPr/>
            </a:lvl1pPr>
          </a:lstStyle>
          <a:p>
            <a:pPr>
              <a:defRPr/>
            </a:pPr>
            <a:fld id="{DBA12AA5-AC7D-4FFB-A064-F9C1AAA65AD2}" type="datetimeFigureOut">
              <a:rPr lang="en-US" smtClean="0"/>
              <a:pPr>
                <a:defRPr/>
              </a:pPr>
              <a:t>4/20/2026</a:t>
            </a:fld>
            <a:endParaRPr lang="en-US" dirty="0"/>
          </a:p>
        </p:txBody>
      </p:sp>
      <p:sp>
        <p:nvSpPr>
          <p:cNvPr id="3" name="Footer Placeholder 4">
            <a:extLst>
              <a:ext uri="{FF2B5EF4-FFF2-40B4-BE49-F238E27FC236}">
                <a16:creationId xmlns:a16="http://schemas.microsoft.com/office/drawing/2014/main" id="{8730F103-F462-49F9-BD5B-1640FE53B9DA}"/>
              </a:ext>
            </a:extLst>
          </p:cNvPr>
          <p:cNvSpPr>
            <a:spLocks noGrp="1"/>
          </p:cNvSpPr>
          <p:nvPr>
            <p:ph type="ftr" sz="quarter" idx="11"/>
          </p:nvPr>
        </p:nvSpPr>
        <p:spPr>
          <a:xfrm>
            <a:off x="711200" y="6356352"/>
            <a:ext cx="7315200" cy="365125"/>
          </a:xfrm>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B3DAC21A-37D2-483E-B51D-2A87BADF826E}"/>
              </a:ext>
            </a:extLst>
          </p:cNvPr>
          <p:cNvSpPr>
            <a:spLocks noGrp="1"/>
          </p:cNvSpPr>
          <p:nvPr>
            <p:ph type="sldNum" sz="quarter" idx="12"/>
          </p:nvPr>
        </p:nvSpPr>
        <p:spPr/>
        <p:txBody>
          <a:bodyPr/>
          <a:lstStyle>
            <a:lvl1pPr>
              <a:defRPr/>
            </a:lvl1pPr>
          </a:lstStyle>
          <a:p>
            <a:fld id="{CA471BA2-E43B-4870-9DDD-211C47887B01}" type="slidenum">
              <a:rPr lang="en-US" altLang="en-US"/>
              <a:pPr/>
              <a:t>‹#›</a:t>
            </a:fld>
            <a:endParaRPr lang="en-US" altLang="en-US" dirty="0"/>
          </a:p>
        </p:txBody>
      </p:sp>
      <p:pic>
        <p:nvPicPr>
          <p:cNvPr id="7" name="Picture 6">
            <a:extLst>
              <a:ext uri="{FF2B5EF4-FFF2-40B4-BE49-F238E27FC236}">
                <a16:creationId xmlns:a16="http://schemas.microsoft.com/office/drawing/2014/main" id="{98AF49B0-BADC-8149-9263-587BB3F5E0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9080" y="-1105534"/>
            <a:ext cx="4792532" cy="3703320"/>
          </a:xfrm>
          <a:prstGeom prst="rect">
            <a:avLst/>
          </a:prstGeom>
        </p:spPr>
      </p:pic>
    </p:spTree>
    <p:extLst>
      <p:ext uri="{BB962C8B-B14F-4D97-AF65-F5344CB8AC3E}">
        <p14:creationId xmlns:p14="http://schemas.microsoft.com/office/powerpoint/2010/main" val="25024828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1364" b="1" baseline="0">
                <a:solidFill>
                  <a:srgbClr val="48609B"/>
                </a:solidFill>
              </a:defRPr>
            </a:lvl1pPr>
          </a:lstStyle>
          <a:p>
            <a:r>
              <a:rPr lang="en-US" dirty="0"/>
              <a:t>Click to edit Master title style</a:t>
            </a:r>
          </a:p>
        </p:txBody>
      </p:sp>
      <p:sp>
        <p:nvSpPr>
          <p:cNvPr id="3" name="Content Placeholder 2"/>
          <p:cNvSpPr>
            <a:spLocks noGrp="1"/>
          </p:cNvSpPr>
          <p:nvPr>
            <p:ph idx="1"/>
          </p:nvPr>
        </p:nvSpPr>
        <p:spPr>
          <a:xfrm>
            <a:off x="4766734" y="273051"/>
            <a:ext cx="5088467" cy="5853113"/>
          </a:xfrm>
        </p:spPr>
        <p:txBody>
          <a:bodyPr/>
          <a:lstStyle>
            <a:lvl1pPr>
              <a:defRPr sz="2182"/>
            </a:lvl1pPr>
            <a:lvl2pPr>
              <a:defRPr sz="1909"/>
            </a:lvl2pPr>
            <a:lvl3pPr>
              <a:defRPr sz="1636"/>
            </a:lvl3pPr>
            <a:lvl4pPr>
              <a:defRPr sz="1364"/>
            </a:lvl4pPr>
            <a:lvl5pPr>
              <a:defRPr sz="1227"/>
            </a:lvl5pPr>
            <a:lvl6pPr>
              <a:defRPr sz="1364"/>
            </a:lvl6pPr>
            <a:lvl7pPr>
              <a:defRPr sz="1364"/>
            </a:lvl7pPr>
            <a:lvl8pPr>
              <a:defRPr sz="1364"/>
            </a:lvl8pPr>
            <a:lvl9pPr>
              <a:defRPr sz="1364"/>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023"/>
            </a:lvl1pPr>
            <a:lvl2pPr marL="311719" indent="0">
              <a:buNone/>
              <a:defRPr sz="818"/>
            </a:lvl2pPr>
            <a:lvl3pPr marL="623438" indent="0">
              <a:buNone/>
              <a:defRPr sz="682"/>
            </a:lvl3pPr>
            <a:lvl4pPr marL="935157" indent="0">
              <a:buNone/>
              <a:defRPr sz="614"/>
            </a:lvl4pPr>
            <a:lvl5pPr marL="1246876" indent="0">
              <a:buNone/>
              <a:defRPr sz="614"/>
            </a:lvl5pPr>
            <a:lvl6pPr marL="1558595" indent="0">
              <a:buNone/>
              <a:defRPr sz="614"/>
            </a:lvl6pPr>
            <a:lvl7pPr marL="1870314" indent="0">
              <a:buNone/>
              <a:defRPr sz="614"/>
            </a:lvl7pPr>
            <a:lvl8pPr marL="2182033" indent="0">
              <a:buNone/>
              <a:defRPr sz="614"/>
            </a:lvl8pPr>
            <a:lvl9pPr marL="2493752" indent="0">
              <a:buNone/>
              <a:defRPr sz="614"/>
            </a:lvl9pPr>
          </a:lstStyle>
          <a:p>
            <a:pPr lvl="0"/>
            <a:r>
              <a:rPr lang="en-US" dirty="0"/>
              <a:t>Edit Master text styles</a:t>
            </a:r>
          </a:p>
        </p:txBody>
      </p:sp>
      <p:sp>
        <p:nvSpPr>
          <p:cNvPr id="5" name="Date Placeholder 3">
            <a:extLst>
              <a:ext uri="{FF2B5EF4-FFF2-40B4-BE49-F238E27FC236}">
                <a16:creationId xmlns:a16="http://schemas.microsoft.com/office/drawing/2014/main" id="{E23423FF-B7FB-42AA-BC5F-D4708D6E6205}"/>
              </a:ext>
            </a:extLst>
          </p:cNvPr>
          <p:cNvSpPr>
            <a:spLocks noGrp="1"/>
          </p:cNvSpPr>
          <p:nvPr>
            <p:ph type="dt" sz="half" idx="10"/>
          </p:nvPr>
        </p:nvSpPr>
        <p:spPr>
          <a:xfrm>
            <a:off x="10058400" y="366714"/>
            <a:ext cx="1524000" cy="365125"/>
          </a:xfrm>
        </p:spPr>
        <p:txBody>
          <a:bodyPr/>
          <a:lstStyle>
            <a:lvl1pPr algn="r">
              <a:defRPr/>
            </a:lvl1pPr>
          </a:lstStyle>
          <a:p>
            <a:pPr>
              <a:defRPr/>
            </a:pPr>
            <a:fld id="{1BD7691F-A5D5-49CF-93DC-CAFD98F4E2AB}" type="datetimeFigureOut">
              <a:rPr lang="en-US" smtClean="0"/>
              <a:pPr>
                <a:defRPr/>
              </a:pPr>
              <a:t>4/20/2026</a:t>
            </a:fld>
            <a:endParaRPr lang="en-US" dirty="0"/>
          </a:p>
        </p:txBody>
      </p:sp>
      <p:sp>
        <p:nvSpPr>
          <p:cNvPr id="6" name="Footer Placeholder 4">
            <a:extLst>
              <a:ext uri="{FF2B5EF4-FFF2-40B4-BE49-F238E27FC236}">
                <a16:creationId xmlns:a16="http://schemas.microsoft.com/office/drawing/2014/main" id="{D597CE16-3B8A-4A9C-883A-B6422300567F}"/>
              </a:ext>
            </a:extLst>
          </p:cNvPr>
          <p:cNvSpPr>
            <a:spLocks noGrp="1"/>
          </p:cNvSpPr>
          <p:nvPr>
            <p:ph type="ftr" sz="quarter" idx="11"/>
          </p:nvPr>
        </p:nvSpPr>
        <p:spPr>
          <a:xfrm>
            <a:off x="609600" y="6356352"/>
            <a:ext cx="7416800" cy="365125"/>
          </a:xfrm>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D8C27BC0-7CE8-4845-871B-71F10146F87B}"/>
              </a:ext>
            </a:extLst>
          </p:cNvPr>
          <p:cNvSpPr>
            <a:spLocks noGrp="1"/>
          </p:cNvSpPr>
          <p:nvPr>
            <p:ph type="sldNum" sz="quarter" idx="12"/>
          </p:nvPr>
        </p:nvSpPr>
        <p:spPr/>
        <p:txBody>
          <a:bodyPr/>
          <a:lstStyle>
            <a:lvl1pPr>
              <a:defRPr/>
            </a:lvl1pPr>
          </a:lstStyle>
          <a:p>
            <a:fld id="{B825CD8C-D00B-4AF3-AA29-B158885D016E}" type="slidenum">
              <a:rPr lang="en-US" altLang="en-US"/>
              <a:pPr/>
              <a:t>‹#›</a:t>
            </a:fld>
            <a:endParaRPr lang="en-US" altLang="en-US" dirty="0"/>
          </a:p>
        </p:txBody>
      </p:sp>
    </p:spTree>
    <p:extLst>
      <p:ext uri="{BB962C8B-B14F-4D97-AF65-F5344CB8AC3E}">
        <p14:creationId xmlns:p14="http://schemas.microsoft.com/office/powerpoint/2010/main" val="38286589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364" b="1">
                <a:solidFill>
                  <a:srgbClr val="5571B6"/>
                </a:solidFill>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182"/>
            </a:lvl1pPr>
            <a:lvl2pPr marL="311719" indent="0">
              <a:buNone/>
              <a:defRPr sz="1909"/>
            </a:lvl2pPr>
            <a:lvl3pPr marL="623438" indent="0">
              <a:buNone/>
              <a:defRPr sz="1636"/>
            </a:lvl3pPr>
            <a:lvl4pPr marL="935157" indent="0">
              <a:buNone/>
              <a:defRPr sz="1364"/>
            </a:lvl4pPr>
            <a:lvl5pPr marL="1246876" indent="0">
              <a:buNone/>
              <a:defRPr sz="1364"/>
            </a:lvl5pPr>
            <a:lvl6pPr marL="1558595" indent="0">
              <a:buNone/>
              <a:defRPr sz="1364"/>
            </a:lvl6pPr>
            <a:lvl7pPr marL="1870314" indent="0">
              <a:buNone/>
              <a:defRPr sz="1364"/>
            </a:lvl7pPr>
            <a:lvl8pPr marL="2182033" indent="0">
              <a:buNone/>
              <a:defRPr sz="1364"/>
            </a:lvl8pPr>
            <a:lvl9pPr marL="2493752" indent="0">
              <a:buNone/>
              <a:defRPr sz="1364"/>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23"/>
            </a:lvl1pPr>
            <a:lvl2pPr marL="311719" indent="0">
              <a:buNone/>
              <a:defRPr sz="818"/>
            </a:lvl2pPr>
            <a:lvl3pPr marL="623438" indent="0">
              <a:buNone/>
              <a:defRPr sz="682"/>
            </a:lvl3pPr>
            <a:lvl4pPr marL="935157" indent="0">
              <a:buNone/>
              <a:defRPr sz="614"/>
            </a:lvl4pPr>
            <a:lvl5pPr marL="1246876" indent="0">
              <a:buNone/>
              <a:defRPr sz="614"/>
            </a:lvl5pPr>
            <a:lvl6pPr marL="1558595" indent="0">
              <a:buNone/>
              <a:defRPr sz="614"/>
            </a:lvl6pPr>
            <a:lvl7pPr marL="1870314" indent="0">
              <a:buNone/>
              <a:defRPr sz="614"/>
            </a:lvl7pPr>
            <a:lvl8pPr marL="2182033" indent="0">
              <a:buNone/>
              <a:defRPr sz="614"/>
            </a:lvl8pPr>
            <a:lvl9pPr marL="2493752" indent="0">
              <a:buNone/>
              <a:defRPr sz="614"/>
            </a:lvl9pPr>
          </a:lstStyle>
          <a:p>
            <a:pPr lvl="0"/>
            <a:r>
              <a:rPr lang="en-US"/>
              <a:t>Edit Master text styles</a:t>
            </a:r>
          </a:p>
        </p:txBody>
      </p:sp>
      <p:sp>
        <p:nvSpPr>
          <p:cNvPr id="5" name="Date Placeholder 3">
            <a:extLst>
              <a:ext uri="{FF2B5EF4-FFF2-40B4-BE49-F238E27FC236}">
                <a16:creationId xmlns:a16="http://schemas.microsoft.com/office/drawing/2014/main" id="{C0714A5F-BA8C-4B10-955B-6AF43B31983B}"/>
              </a:ext>
            </a:extLst>
          </p:cNvPr>
          <p:cNvSpPr>
            <a:spLocks noGrp="1"/>
          </p:cNvSpPr>
          <p:nvPr>
            <p:ph type="dt" sz="half" idx="10"/>
          </p:nvPr>
        </p:nvSpPr>
        <p:spPr>
          <a:xfrm>
            <a:off x="9956800" y="357189"/>
            <a:ext cx="1625600" cy="365125"/>
          </a:xfrm>
        </p:spPr>
        <p:txBody>
          <a:bodyPr/>
          <a:lstStyle>
            <a:lvl1pPr algn="r">
              <a:defRPr/>
            </a:lvl1pPr>
          </a:lstStyle>
          <a:p>
            <a:pPr>
              <a:defRPr/>
            </a:pPr>
            <a:fld id="{E1AABF6F-22C4-4FEC-8813-392ED3301245}" type="datetimeFigureOut">
              <a:rPr lang="en-US" smtClean="0"/>
              <a:pPr>
                <a:defRPr/>
              </a:pPr>
              <a:t>4/20/2026</a:t>
            </a:fld>
            <a:endParaRPr lang="en-US" dirty="0"/>
          </a:p>
        </p:txBody>
      </p:sp>
      <p:sp>
        <p:nvSpPr>
          <p:cNvPr id="6" name="Footer Placeholder 4">
            <a:extLst>
              <a:ext uri="{FF2B5EF4-FFF2-40B4-BE49-F238E27FC236}">
                <a16:creationId xmlns:a16="http://schemas.microsoft.com/office/drawing/2014/main" id="{DA763036-EED3-4E4C-B92F-5489873193D7}"/>
              </a:ext>
            </a:extLst>
          </p:cNvPr>
          <p:cNvSpPr>
            <a:spLocks noGrp="1"/>
          </p:cNvSpPr>
          <p:nvPr>
            <p:ph type="ftr" sz="quarter" idx="11"/>
          </p:nvPr>
        </p:nvSpPr>
        <p:spPr>
          <a:xfrm>
            <a:off x="609600" y="6356352"/>
            <a:ext cx="7416800" cy="365125"/>
          </a:xfrm>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9C57B957-59C1-46AD-AA5B-1799645589EC}"/>
              </a:ext>
            </a:extLst>
          </p:cNvPr>
          <p:cNvSpPr>
            <a:spLocks noGrp="1"/>
          </p:cNvSpPr>
          <p:nvPr>
            <p:ph type="sldNum" sz="quarter" idx="12"/>
          </p:nvPr>
        </p:nvSpPr>
        <p:spPr/>
        <p:txBody>
          <a:bodyPr/>
          <a:lstStyle>
            <a:lvl1pPr>
              <a:defRPr/>
            </a:lvl1pPr>
          </a:lstStyle>
          <a:p>
            <a:fld id="{A6B91338-2059-493C-9FB3-5F62D80AD1EB}" type="slidenum">
              <a:rPr lang="en-US" altLang="en-US"/>
              <a:pPr/>
              <a:t>‹#›</a:t>
            </a:fld>
            <a:endParaRPr lang="en-US" altLang="en-US" dirty="0"/>
          </a:p>
        </p:txBody>
      </p:sp>
    </p:spTree>
    <p:extLst>
      <p:ext uri="{BB962C8B-B14F-4D97-AF65-F5344CB8AC3E}">
        <p14:creationId xmlns:p14="http://schemas.microsoft.com/office/powerpoint/2010/main" val="3996705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01422" y="4800600"/>
            <a:ext cx="8455379" cy="566738"/>
          </a:xfrm>
        </p:spPr>
        <p:txBody>
          <a:bodyPr anchor="b"/>
          <a:lstStyle>
            <a:lvl1pPr algn="l">
              <a:defRPr sz="1364" b="1">
                <a:solidFill>
                  <a:srgbClr val="5571B6"/>
                </a:solidFill>
              </a:defRPr>
            </a:lvl1pPr>
          </a:lstStyle>
          <a:p>
            <a:r>
              <a:rPr lang="en-US" dirty="0"/>
              <a:t>Click to edit Master title style</a:t>
            </a:r>
          </a:p>
        </p:txBody>
      </p:sp>
      <p:sp>
        <p:nvSpPr>
          <p:cNvPr id="4" name="Text Placeholder 3"/>
          <p:cNvSpPr>
            <a:spLocks noGrp="1"/>
          </p:cNvSpPr>
          <p:nvPr>
            <p:ph type="body" sz="half" idx="2"/>
          </p:nvPr>
        </p:nvSpPr>
        <p:spPr>
          <a:xfrm>
            <a:off x="1501422" y="5367338"/>
            <a:ext cx="8455379" cy="804862"/>
          </a:xfrm>
        </p:spPr>
        <p:txBody>
          <a:bodyPr/>
          <a:lstStyle>
            <a:lvl1pPr marL="0" indent="0">
              <a:buNone/>
              <a:defRPr sz="1023"/>
            </a:lvl1pPr>
            <a:lvl2pPr marL="311719" indent="0">
              <a:buNone/>
              <a:defRPr sz="818"/>
            </a:lvl2pPr>
            <a:lvl3pPr marL="623438" indent="0">
              <a:buNone/>
              <a:defRPr sz="682"/>
            </a:lvl3pPr>
            <a:lvl4pPr marL="935157" indent="0">
              <a:buNone/>
              <a:defRPr sz="614"/>
            </a:lvl4pPr>
            <a:lvl5pPr marL="1246876" indent="0">
              <a:buNone/>
              <a:defRPr sz="614"/>
            </a:lvl5pPr>
            <a:lvl6pPr marL="1558595" indent="0">
              <a:buNone/>
              <a:defRPr sz="614"/>
            </a:lvl6pPr>
            <a:lvl7pPr marL="1870314" indent="0">
              <a:buNone/>
              <a:defRPr sz="614"/>
            </a:lvl7pPr>
            <a:lvl8pPr marL="2182033" indent="0">
              <a:buNone/>
              <a:defRPr sz="614"/>
            </a:lvl8pPr>
            <a:lvl9pPr marL="2493752" indent="0">
              <a:buNone/>
              <a:defRPr sz="614"/>
            </a:lvl9pPr>
          </a:lstStyle>
          <a:p>
            <a:pPr lvl="0"/>
            <a:r>
              <a:rPr lang="en-US"/>
              <a:t>Edit Master text styles</a:t>
            </a:r>
          </a:p>
        </p:txBody>
      </p:sp>
      <p:sp>
        <p:nvSpPr>
          <p:cNvPr id="5" name="Date Placeholder 3">
            <a:extLst>
              <a:ext uri="{FF2B5EF4-FFF2-40B4-BE49-F238E27FC236}">
                <a16:creationId xmlns:a16="http://schemas.microsoft.com/office/drawing/2014/main" id="{C0714A5F-BA8C-4B10-955B-6AF43B31983B}"/>
              </a:ext>
            </a:extLst>
          </p:cNvPr>
          <p:cNvSpPr>
            <a:spLocks noGrp="1"/>
          </p:cNvSpPr>
          <p:nvPr>
            <p:ph type="dt" sz="half" idx="10"/>
          </p:nvPr>
        </p:nvSpPr>
        <p:spPr>
          <a:xfrm>
            <a:off x="9956800" y="357189"/>
            <a:ext cx="1625600" cy="365125"/>
          </a:xfrm>
        </p:spPr>
        <p:txBody>
          <a:bodyPr/>
          <a:lstStyle>
            <a:lvl1pPr algn="r">
              <a:defRPr/>
            </a:lvl1pPr>
          </a:lstStyle>
          <a:p>
            <a:pPr>
              <a:defRPr/>
            </a:pPr>
            <a:fld id="{E1AABF6F-22C4-4FEC-8813-392ED3301245}" type="datetimeFigureOut">
              <a:rPr lang="en-US" smtClean="0"/>
              <a:pPr>
                <a:defRPr/>
              </a:pPr>
              <a:t>4/20/2026</a:t>
            </a:fld>
            <a:endParaRPr lang="en-US" dirty="0"/>
          </a:p>
        </p:txBody>
      </p:sp>
      <p:sp>
        <p:nvSpPr>
          <p:cNvPr id="6" name="Footer Placeholder 4">
            <a:extLst>
              <a:ext uri="{FF2B5EF4-FFF2-40B4-BE49-F238E27FC236}">
                <a16:creationId xmlns:a16="http://schemas.microsoft.com/office/drawing/2014/main" id="{DA763036-EED3-4E4C-B92F-5489873193D7}"/>
              </a:ext>
            </a:extLst>
          </p:cNvPr>
          <p:cNvSpPr>
            <a:spLocks noGrp="1"/>
          </p:cNvSpPr>
          <p:nvPr>
            <p:ph type="ftr" sz="quarter" idx="11"/>
          </p:nvPr>
        </p:nvSpPr>
        <p:spPr>
          <a:xfrm>
            <a:off x="609600" y="6356352"/>
            <a:ext cx="7416800" cy="365125"/>
          </a:xfrm>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9C57B957-59C1-46AD-AA5B-1799645589EC}"/>
              </a:ext>
            </a:extLst>
          </p:cNvPr>
          <p:cNvSpPr>
            <a:spLocks noGrp="1"/>
          </p:cNvSpPr>
          <p:nvPr>
            <p:ph type="sldNum" sz="quarter" idx="12"/>
          </p:nvPr>
        </p:nvSpPr>
        <p:spPr/>
        <p:txBody>
          <a:bodyPr/>
          <a:lstStyle>
            <a:lvl1pPr>
              <a:defRPr/>
            </a:lvl1pPr>
          </a:lstStyle>
          <a:p>
            <a:fld id="{A6B91338-2059-493C-9FB3-5F62D80AD1EB}" type="slidenum">
              <a:rPr lang="en-US" altLang="en-US"/>
              <a:pPr/>
              <a:t>‹#›</a:t>
            </a:fld>
            <a:endParaRPr lang="en-US" altLang="en-US" dirty="0"/>
          </a:p>
        </p:txBody>
      </p:sp>
      <p:sp>
        <p:nvSpPr>
          <p:cNvPr id="10" name="Media Placeholder 12">
            <a:extLst>
              <a:ext uri="{FF2B5EF4-FFF2-40B4-BE49-F238E27FC236}">
                <a16:creationId xmlns:a16="http://schemas.microsoft.com/office/drawing/2014/main" id="{3FB0F2B2-057D-42B4-AAA9-48F6EC61D550}"/>
              </a:ext>
            </a:extLst>
          </p:cNvPr>
          <p:cNvSpPr>
            <a:spLocks noGrp="1"/>
          </p:cNvSpPr>
          <p:nvPr>
            <p:ph type="media" sz="quarter" idx="13"/>
          </p:nvPr>
        </p:nvSpPr>
        <p:spPr>
          <a:xfrm>
            <a:off x="1500718" y="1143000"/>
            <a:ext cx="8455379" cy="3429000"/>
          </a:xfrm>
        </p:spPr>
        <p:txBody>
          <a:bodyPr/>
          <a:lstStyle/>
          <a:p>
            <a:r>
              <a:rPr lang="en-US" dirty="0"/>
              <a:t>Click icon to add media</a:t>
            </a:r>
          </a:p>
        </p:txBody>
      </p:sp>
      <p:sp>
        <p:nvSpPr>
          <p:cNvPr id="3" name="Rectangle 2">
            <a:extLst>
              <a:ext uri="{FF2B5EF4-FFF2-40B4-BE49-F238E27FC236}">
                <a16:creationId xmlns:a16="http://schemas.microsoft.com/office/drawing/2014/main" id="{EBC58E2C-E7C8-4F0B-8680-DB3D190C3781}"/>
              </a:ext>
            </a:extLst>
          </p:cNvPr>
          <p:cNvSpPr/>
          <p:nvPr userDrawn="1"/>
        </p:nvSpPr>
        <p:spPr>
          <a:xfrm>
            <a:off x="1501422" y="1143000"/>
            <a:ext cx="8455379" cy="3429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Tree>
    <p:extLst>
      <p:ext uri="{BB962C8B-B14F-4D97-AF65-F5344CB8AC3E}">
        <p14:creationId xmlns:p14="http://schemas.microsoft.com/office/powerpoint/2010/main" val="2059554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rot="16200000">
            <a:off x="-2530476" y="2667000"/>
            <a:ext cx="6584952" cy="1524000"/>
          </a:xfrm>
        </p:spPr>
        <p:txBody>
          <a:bodyPr/>
          <a:lstStyle/>
          <a:p>
            <a:r>
              <a:rPr lang="en-US" dirty="0"/>
              <a:t>Master title</a:t>
            </a:r>
          </a:p>
        </p:txBody>
      </p:sp>
      <p:sp>
        <p:nvSpPr>
          <p:cNvPr id="4" name="Date Placeholder 3">
            <a:extLst>
              <a:ext uri="{FF2B5EF4-FFF2-40B4-BE49-F238E27FC236}">
                <a16:creationId xmlns:a16="http://schemas.microsoft.com/office/drawing/2014/main" id="{6747E44B-B8AA-4783-8708-5FAE0DB5626B}"/>
              </a:ext>
            </a:extLst>
          </p:cNvPr>
          <p:cNvSpPr>
            <a:spLocks noGrp="1"/>
          </p:cNvSpPr>
          <p:nvPr>
            <p:ph type="dt" sz="half" idx="10"/>
          </p:nvPr>
        </p:nvSpPr>
        <p:spPr>
          <a:xfrm>
            <a:off x="10060243" y="317156"/>
            <a:ext cx="1524004" cy="365125"/>
          </a:xfrm>
        </p:spPr>
        <p:txBody>
          <a:bodyPr/>
          <a:lstStyle>
            <a:lvl1pPr algn="r">
              <a:defRPr/>
            </a:lvl1pPr>
          </a:lstStyle>
          <a:p>
            <a:pPr>
              <a:defRPr/>
            </a:pPr>
            <a:fld id="{E34D5DCE-D5D6-4C61-81B3-06F87F1D9141}" type="datetimeFigureOut">
              <a:rPr lang="en-US" smtClean="0"/>
              <a:pPr>
                <a:defRPr/>
              </a:pPr>
              <a:t>4/20/2026</a:t>
            </a:fld>
            <a:endParaRPr lang="en-US" dirty="0"/>
          </a:p>
        </p:txBody>
      </p:sp>
      <p:sp>
        <p:nvSpPr>
          <p:cNvPr id="5" name="Footer Placeholder 4">
            <a:extLst>
              <a:ext uri="{FF2B5EF4-FFF2-40B4-BE49-F238E27FC236}">
                <a16:creationId xmlns:a16="http://schemas.microsoft.com/office/drawing/2014/main" id="{98799EEE-40D1-4953-A47D-BFDC83DF79E9}"/>
              </a:ext>
            </a:extLst>
          </p:cNvPr>
          <p:cNvSpPr>
            <a:spLocks noGrp="1"/>
          </p:cNvSpPr>
          <p:nvPr>
            <p:ph type="ftr" sz="quarter" idx="11"/>
          </p:nvPr>
        </p:nvSpPr>
        <p:spPr>
          <a:xfrm>
            <a:off x="2131761" y="6356352"/>
            <a:ext cx="5894641" cy="365125"/>
          </a:xfrm>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794C1007-31A2-49C0-BF34-A4268DE4E651}"/>
              </a:ext>
            </a:extLst>
          </p:cNvPr>
          <p:cNvSpPr>
            <a:spLocks noGrp="1"/>
          </p:cNvSpPr>
          <p:nvPr>
            <p:ph type="sldNum" sz="quarter" idx="12"/>
          </p:nvPr>
        </p:nvSpPr>
        <p:spPr/>
        <p:txBody>
          <a:bodyPr/>
          <a:lstStyle>
            <a:lvl1pPr>
              <a:defRPr/>
            </a:lvl1pPr>
          </a:lstStyle>
          <a:p>
            <a:fld id="{4246A34B-83CC-40DC-BA46-63B827245A3F}" type="slidenum">
              <a:rPr lang="en-US" altLang="en-US"/>
              <a:pPr/>
              <a:t>‹#›</a:t>
            </a:fld>
            <a:endParaRPr lang="en-US" altLang="en-US" dirty="0"/>
          </a:p>
        </p:txBody>
      </p:sp>
      <p:graphicFrame>
        <p:nvGraphicFramePr>
          <p:cNvPr id="12" name="Chart 11">
            <a:extLst>
              <a:ext uri="{FF2B5EF4-FFF2-40B4-BE49-F238E27FC236}">
                <a16:creationId xmlns:a16="http://schemas.microsoft.com/office/drawing/2014/main" id="{87B3AA06-2F0C-413C-8C45-78881D6AF42D}"/>
              </a:ext>
            </a:extLst>
          </p:cNvPr>
          <p:cNvGraphicFramePr/>
          <p:nvPr userDrawn="1">
            <p:extLst>
              <p:ext uri="{D42A27DB-BD31-4B8C-83A1-F6EECF244321}">
                <p14:modId xmlns:p14="http://schemas.microsoft.com/office/powerpoint/2010/main" val="3247577195"/>
              </p:ext>
            </p:extLst>
          </p:nvPr>
        </p:nvGraphicFramePr>
        <p:xfrm>
          <a:off x="2032001" y="1219200"/>
          <a:ext cx="7406468"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649673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rot="16200000">
            <a:off x="-2530476" y="2667000"/>
            <a:ext cx="6584952" cy="1524000"/>
          </a:xfrm>
        </p:spPr>
        <p:txBody>
          <a:bodyPr/>
          <a:lstStyle/>
          <a:p>
            <a:r>
              <a:rPr lang="en-US" dirty="0"/>
              <a:t>Master title</a:t>
            </a:r>
          </a:p>
        </p:txBody>
      </p:sp>
      <p:sp>
        <p:nvSpPr>
          <p:cNvPr id="4" name="Date Placeholder 3">
            <a:extLst>
              <a:ext uri="{FF2B5EF4-FFF2-40B4-BE49-F238E27FC236}">
                <a16:creationId xmlns:a16="http://schemas.microsoft.com/office/drawing/2014/main" id="{6747E44B-B8AA-4783-8708-5FAE0DB5626B}"/>
              </a:ext>
            </a:extLst>
          </p:cNvPr>
          <p:cNvSpPr>
            <a:spLocks noGrp="1"/>
          </p:cNvSpPr>
          <p:nvPr>
            <p:ph type="dt" sz="half" idx="10"/>
          </p:nvPr>
        </p:nvSpPr>
        <p:spPr>
          <a:xfrm>
            <a:off x="10060243" y="317156"/>
            <a:ext cx="1524004" cy="365125"/>
          </a:xfrm>
        </p:spPr>
        <p:txBody>
          <a:bodyPr/>
          <a:lstStyle>
            <a:lvl1pPr algn="r">
              <a:defRPr/>
            </a:lvl1pPr>
          </a:lstStyle>
          <a:p>
            <a:pPr>
              <a:defRPr/>
            </a:pPr>
            <a:fld id="{E34D5DCE-D5D6-4C61-81B3-06F87F1D9141}" type="datetimeFigureOut">
              <a:rPr lang="en-US" smtClean="0"/>
              <a:pPr>
                <a:defRPr/>
              </a:pPr>
              <a:t>4/20/2026</a:t>
            </a:fld>
            <a:endParaRPr lang="en-US" dirty="0"/>
          </a:p>
        </p:txBody>
      </p:sp>
      <p:sp>
        <p:nvSpPr>
          <p:cNvPr id="5" name="Footer Placeholder 4">
            <a:extLst>
              <a:ext uri="{FF2B5EF4-FFF2-40B4-BE49-F238E27FC236}">
                <a16:creationId xmlns:a16="http://schemas.microsoft.com/office/drawing/2014/main" id="{98799EEE-40D1-4953-A47D-BFDC83DF79E9}"/>
              </a:ext>
            </a:extLst>
          </p:cNvPr>
          <p:cNvSpPr>
            <a:spLocks noGrp="1"/>
          </p:cNvSpPr>
          <p:nvPr>
            <p:ph type="ftr" sz="quarter" idx="11"/>
          </p:nvPr>
        </p:nvSpPr>
        <p:spPr>
          <a:xfrm>
            <a:off x="2131761" y="6356352"/>
            <a:ext cx="5894641" cy="365125"/>
          </a:xfrm>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794C1007-31A2-49C0-BF34-A4268DE4E651}"/>
              </a:ext>
            </a:extLst>
          </p:cNvPr>
          <p:cNvSpPr>
            <a:spLocks noGrp="1"/>
          </p:cNvSpPr>
          <p:nvPr>
            <p:ph type="sldNum" sz="quarter" idx="12"/>
          </p:nvPr>
        </p:nvSpPr>
        <p:spPr/>
        <p:txBody>
          <a:bodyPr/>
          <a:lstStyle>
            <a:lvl1pPr>
              <a:defRPr/>
            </a:lvl1pPr>
          </a:lstStyle>
          <a:p>
            <a:fld id="{4246A34B-83CC-40DC-BA46-63B827245A3F}" type="slidenum">
              <a:rPr lang="en-US" altLang="en-US"/>
              <a:pPr/>
              <a:t>‹#›</a:t>
            </a:fld>
            <a:endParaRPr lang="en-US" altLang="en-US" dirty="0"/>
          </a:p>
        </p:txBody>
      </p:sp>
      <p:graphicFrame>
        <p:nvGraphicFramePr>
          <p:cNvPr id="10" name="Chart 9">
            <a:extLst>
              <a:ext uri="{FF2B5EF4-FFF2-40B4-BE49-F238E27FC236}">
                <a16:creationId xmlns:a16="http://schemas.microsoft.com/office/drawing/2014/main" id="{6E813A55-ACDF-4C56-B493-97F941DD8ABA}"/>
              </a:ext>
            </a:extLst>
          </p:cNvPr>
          <p:cNvGraphicFramePr/>
          <p:nvPr userDrawn="1">
            <p:extLst>
              <p:ext uri="{D42A27DB-BD31-4B8C-83A1-F6EECF244321}">
                <p14:modId xmlns:p14="http://schemas.microsoft.com/office/powerpoint/2010/main" val="20986334"/>
              </p:ext>
            </p:extLst>
          </p:nvPr>
        </p:nvGraphicFramePr>
        <p:xfrm>
          <a:off x="2032000" y="1092200"/>
          <a:ext cx="8534400" cy="4470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142088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E3BE246-8BBD-4E22-B3B1-63F8DDD7ED1E}"/>
              </a:ext>
            </a:extLst>
          </p:cNvPr>
          <p:cNvPicPr>
            <a:picLocks noChangeAspect="1"/>
          </p:cNvPicPr>
          <p:nvPr userDrawn="1"/>
        </p:nvPicPr>
        <p:blipFill rotWithShape="1">
          <a:blip r:embed="rId2" cstate="email">
            <a:lum bright="70000" contrast="-70000"/>
            <a:extLst>
              <a:ext uri="{BEBA8EAE-BF5A-486C-A8C5-ECC9F3942E4B}">
                <a14:imgProps xmlns:a14="http://schemas.microsoft.com/office/drawing/2010/main">
                  <a14:imgLayer r:embed="rId3">
                    <a14:imgEffect>
                      <a14:colorTemperature colorTemp="8772"/>
                    </a14:imgEffect>
                    <a14:imgEffect>
                      <a14:saturation sat="0"/>
                    </a14:imgEffect>
                    <a14:imgEffect>
                      <a14:brightnessContrast bright="-1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963084" y="4406901"/>
            <a:ext cx="10363200" cy="1362075"/>
          </a:xfrm>
        </p:spPr>
        <p:txBody>
          <a:bodyPr anchor="t"/>
          <a:lstStyle>
            <a:lvl1pPr algn="l">
              <a:defRPr sz="6600" b="1" cap="all" baseline="0">
                <a:solidFill>
                  <a:schemeClr val="tx1">
                    <a:lumMod val="85000"/>
                    <a:lumOff val="15000"/>
                  </a:schemeClr>
                </a:solidFill>
                <a:latin typeface="Arial" panose="020B0604020202020204" pitchFamily="34" charset="0"/>
                <a:cs typeface="Arial" panose="020B0604020202020204" pitchFamily="34" charset="0"/>
              </a:defRPr>
            </a:lvl1pPr>
          </a:lstStyle>
          <a:p>
            <a:r>
              <a:rPr lang="en-US" dirty="0"/>
              <a:t>Master title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b="1" i="0" cap="all" baseline="0">
                <a:solidFill>
                  <a:srgbClr val="57C1A6"/>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2352A9-C242-427E-B1C8-A9548051DF22}"/>
              </a:ext>
            </a:extLst>
          </p:cNvPr>
          <p:cNvSpPr>
            <a:spLocks noGrp="1"/>
          </p:cNvSpPr>
          <p:nvPr>
            <p:ph type="dt" sz="half" idx="10"/>
          </p:nvPr>
        </p:nvSpPr>
        <p:spPr>
          <a:xfrm>
            <a:off x="10058400" y="228601"/>
            <a:ext cx="1524000" cy="365125"/>
          </a:xfrm>
        </p:spPr>
        <p:txBody>
          <a:bodyPr/>
          <a:lstStyle>
            <a:lvl1pPr algn="r">
              <a:defRPr sz="1500">
                <a:solidFill>
                  <a:schemeClr val="tx1">
                    <a:lumMod val="85000"/>
                    <a:lumOff val="15000"/>
                  </a:schemeClr>
                </a:solidFill>
                <a:latin typeface="Arial" panose="020B0604020202020204" pitchFamily="34" charset="0"/>
                <a:cs typeface="Arial" panose="020B0604020202020204" pitchFamily="34" charset="0"/>
              </a:defRPr>
            </a:lvl1pPr>
          </a:lstStyle>
          <a:p>
            <a:pPr>
              <a:defRPr/>
            </a:pPr>
            <a:fld id="{6AB6BB9C-9F97-44EA-BCFC-D1437F8533DF}" type="datetimeFigureOut">
              <a:rPr lang="en-US" smtClean="0"/>
              <a:pPr>
                <a:defRPr/>
              </a:pPr>
              <a:t>4/20/2026</a:t>
            </a:fld>
            <a:endParaRPr lang="en-US" dirty="0"/>
          </a:p>
        </p:txBody>
      </p:sp>
      <p:sp>
        <p:nvSpPr>
          <p:cNvPr id="5" name="Footer Placeholder 4">
            <a:extLst>
              <a:ext uri="{FF2B5EF4-FFF2-40B4-BE49-F238E27FC236}">
                <a16:creationId xmlns:a16="http://schemas.microsoft.com/office/drawing/2014/main" id="{F9F3FDED-50D6-46D6-AE55-EB6660DD3516}"/>
              </a:ext>
            </a:extLst>
          </p:cNvPr>
          <p:cNvSpPr>
            <a:spLocks noGrp="1"/>
          </p:cNvSpPr>
          <p:nvPr>
            <p:ph type="ftr" sz="quarter" idx="11"/>
          </p:nvPr>
        </p:nvSpPr>
        <p:spPr>
          <a:xfrm>
            <a:off x="609600" y="6356351"/>
            <a:ext cx="7416800" cy="365125"/>
          </a:xfrm>
        </p:spPr>
        <p:txBody>
          <a:bodyPr/>
          <a:lstStyle>
            <a:lvl1pPr>
              <a:defRPr sz="1500">
                <a:solidFill>
                  <a:schemeClr val="tx1">
                    <a:lumMod val="85000"/>
                    <a:lumOff val="15000"/>
                  </a:schemeClr>
                </a:solidFill>
                <a:latin typeface="Arial" panose="020B0604020202020204" pitchFamily="34" charset="0"/>
                <a:cs typeface="Arial" panose="020B0604020202020204" pitchFamily="34" charset="0"/>
              </a:defRPr>
            </a:lvl1pPr>
          </a:lstStyle>
          <a:p>
            <a:pPr>
              <a:defRPr/>
            </a:pPr>
            <a:endParaRPr lang="en-US" dirty="0"/>
          </a:p>
        </p:txBody>
      </p:sp>
      <p:sp>
        <p:nvSpPr>
          <p:cNvPr id="6" name="Slide Number Placeholder 5">
            <a:extLst>
              <a:ext uri="{FF2B5EF4-FFF2-40B4-BE49-F238E27FC236}">
                <a16:creationId xmlns:a16="http://schemas.microsoft.com/office/drawing/2014/main" id="{C7FDDCD2-743D-4EDF-BB72-7F8581458EAB}"/>
              </a:ext>
            </a:extLst>
          </p:cNvPr>
          <p:cNvSpPr>
            <a:spLocks noGrp="1"/>
          </p:cNvSpPr>
          <p:nvPr>
            <p:ph type="sldNum" sz="quarter" idx="12"/>
          </p:nvPr>
        </p:nvSpPr>
        <p:spPr/>
        <p:txBody>
          <a:bodyPr/>
          <a:lstStyle>
            <a:lvl1pPr>
              <a:defRPr sz="1500">
                <a:solidFill>
                  <a:schemeClr val="tx1">
                    <a:lumMod val="85000"/>
                    <a:lumOff val="15000"/>
                  </a:schemeClr>
                </a:solidFill>
                <a:latin typeface="Arial" panose="020B0604020202020204" pitchFamily="34" charset="0"/>
                <a:cs typeface="Arial" panose="020B0604020202020204" pitchFamily="34" charset="0"/>
              </a:defRPr>
            </a:lvl1pPr>
          </a:lstStyle>
          <a:p>
            <a:fld id="{1C1E663E-8CB3-4B4D-BE61-B8ACD4ABDA42}" type="slidenum">
              <a:rPr lang="en-US" altLang="en-US" smtClean="0"/>
              <a:pPr/>
              <a:t>‹#›</a:t>
            </a:fld>
            <a:endParaRPr lang="en-US" altLang="en-US" dirty="0"/>
          </a:p>
        </p:txBody>
      </p:sp>
      <p:pic>
        <p:nvPicPr>
          <p:cNvPr id="7" name="Picture 6"/>
          <p:cNvPicPr>
            <a:picLocks noChangeAspect="1"/>
          </p:cNvPicPr>
          <p:nvPr userDrawn="1"/>
        </p:nvPicPr>
        <p:blipFill rotWithShape="1">
          <a:blip r:embed="rId4" cstate="print">
            <a:extLst>
              <a:ext uri="{28A0092B-C50C-407E-A947-70E740481C1C}">
                <a14:useLocalDpi xmlns:a14="http://schemas.microsoft.com/office/drawing/2010/main"/>
              </a:ext>
            </a:extLst>
          </a:blip>
          <a:stretch/>
        </p:blipFill>
        <p:spPr>
          <a:xfrm>
            <a:off x="304800" y="351867"/>
            <a:ext cx="1978524" cy="1101489"/>
          </a:xfrm>
          <a:prstGeom prst="rect">
            <a:avLst/>
          </a:prstGeom>
        </p:spPr>
      </p:pic>
    </p:spTree>
    <p:extLst>
      <p:ext uri="{BB962C8B-B14F-4D97-AF65-F5344CB8AC3E}">
        <p14:creationId xmlns:p14="http://schemas.microsoft.com/office/powerpoint/2010/main" val="307729724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0C2134F-77D7-412F-921C-AF459DD51719}"/>
              </a:ext>
            </a:extLst>
          </p:cNvPr>
          <p:cNvPicPr>
            <a:picLocks noChangeAspect="1"/>
          </p:cNvPicPr>
          <p:nvPr userDrawn="1"/>
        </p:nvPicPr>
        <p:blipFill rotWithShape="1">
          <a:blip r:embed="rId2" cstate="email">
            <a:lum bright="70000" contrast="-70000"/>
            <a:extLst>
              <a:ext uri="{BEBA8EAE-BF5A-486C-A8C5-ECC9F3942E4B}">
                <a14:imgProps xmlns:a14="http://schemas.microsoft.com/office/drawing/2010/main">
                  <a14:imgLayer r:embed="rId3">
                    <a14:imgEffect>
                      <a14:saturation sat="0"/>
                    </a14:imgEffect>
                    <a14:imgEffect>
                      <a14:brightnessContrast bright="-10000" contrast="-33000"/>
                    </a14:imgEffect>
                  </a14:imgLayer>
                </a14:imgProps>
              </a:ext>
              <a:ext uri="{28A0092B-C50C-407E-A947-70E740481C1C}">
                <a14:useLocalDpi xmlns:a14="http://schemas.microsoft.com/office/drawing/2010/main"/>
              </a:ext>
            </a:extLst>
          </a:blip>
          <a:srcRect/>
          <a:stretch/>
        </p:blipFill>
        <p:spPr>
          <a:xfrm>
            <a:off x="0" y="-25400"/>
            <a:ext cx="12192000" cy="6883400"/>
          </a:xfrm>
          <a:prstGeom prst="rect">
            <a:avLst/>
          </a:prstGeom>
        </p:spPr>
      </p:pic>
      <p:sp>
        <p:nvSpPr>
          <p:cNvPr id="2" name="Title 1"/>
          <p:cNvSpPr>
            <a:spLocks noGrp="1"/>
          </p:cNvSpPr>
          <p:nvPr>
            <p:ph type="title" hasCustomPrompt="1"/>
          </p:nvPr>
        </p:nvSpPr>
        <p:spPr/>
        <p:txBody>
          <a:bodyPr/>
          <a:lstStyle>
            <a:lvl1pPr>
              <a:defRPr sz="6600" b="1" i="0" cap="all" baseline="0">
                <a:solidFill>
                  <a:schemeClr val="tx1">
                    <a:lumMod val="85000"/>
                    <a:lumOff val="15000"/>
                  </a:schemeClr>
                </a:solidFill>
                <a:latin typeface="Arial" panose="020B0604020202020204" pitchFamily="34" charset="0"/>
                <a:cs typeface="Arial" panose="020B0604020202020204" pitchFamily="34" charset="0"/>
              </a:defRPr>
            </a:lvl1pPr>
          </a:lstStyle>
          <a:p>
            <a:r>
              <a:rPr lang="en-US" dirty="0"/>
              <a:t>Master title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525963"/>
          </a:xfrm>
          <a:noFill/>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86F6E51E-9CA1-4092-998C-9E9D889AA65C}"/>
              </a:ext>
            </a:extLst>
          </p:cNvPr>
          <p:cNvSpPr>
            <a:spLocks noGrp="1"/>
          </p:cNvSpPr>
          <p:nvPr>
            <p:ph type="dt" sz="half" idx="10"/>
          </p:nvPr>
        </p:nvSpPr>
        <p:spPr/>
        <p:txBody>
          <a:bodyPr/>
          <a:lstStyle>
            <a:lvl1pPr>
              <a:defRPr/>
            </a:lvl1pPr>
          </a:lstStyle>
          <a:p>
            <a:pPr>
              <a:defRPr/>
            </a:pPr>
            <a:fld id="{E7951513-5607-4B2C-BC9F-AB0B702FAC73}" type="datetimeFigureOut">
              <a:rPr lang="en-US"/>
              <a:pPr>
                <a:defRPr/>
              </a:pPr>
              <a:t>4/20/2026</a:t>
            </a:fld>
            <a:endParaRPr lang="en-US"/>
          </a:p>
        </p:txBody>
      </p:sp>
      <p:sp>
        <p:nvSpPr>
          <p:cNvPr id="6" name="Footer Placeholder 4">
            <a:extLst>
              <a:ext uri="{FF2B5EF4-FFF2-40B4-BE49-F238E27FC236}">
                <a16:creationId xmlns:a16="http://schemas.microsoft.com/office/drawing/2014/main" id="{74C481B9-A73B-4974-A627-B2D26B315C2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A510149-D117-4E9E-A9AB-A6B79396B502}"/>
              </a:ext>
            </a:extLst>
          </p:cNvPr>
          <p:cNvSpPr>
            <a:spLocks noGrp="1"/>
          </p:cNvSpPr>
          <p:nvPr>
            <p:ph type="sldNum" sz="quarter" idx="12"/>
          </p:nvPr>
        </p:nvSpPr>
        <p:spPr/>
        <p:txBody>
          <a:bodyPr/>
          <a:lstStyle>
            <a:lvl1pPr>
              <a:defRPr/>
            </a:lvl1pPr>
          </a:lstStyle>
          <a:p>
            <a:fld id="{C56FF04B-F0DC-4DEB-ACBB-0DF947279AF2}" type="slidenum">
              <a:rPr lang="en-US" altLang="en-US"/>
              <a:pPr/>
              <a:t>‹#›</a:t>
            </a:fld>
            <a:endParaRPr lang="en-US" altLang="en-US"/>
          </a:p>
        </p:txBody>
      </p:sp>
    </p:spTree>
    <p:extLst>
      <p:ext uri="{BB962C8B-B14F-4D97-AF65-F5344CB8AC3E}">
        <p14:creationId xmlns:p14="http://schemas.microsoft.com/office/powerpoint/2010/main" val="20407072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8E2D9B2-306E-4D03-BB33-1DF6F77C2EA7}"/>
              </a:ext>
            </a:extLst>
          </p:cNvPr>
          <p:cNvPicPr>
            <a:picLocks noChangeAspect="1"/>
          </p:cNvPicPr>
          <p:nvPr userDrawn="1"/>
        </p:nvPicPr>
        <p:blipFill rotWithShape="1">
          <a:blip r:embed="rId2" cstate="email">
            <a:lum bright="70000" contrast="-70000"/>
            <a:extLst>
              <a:ext uri="{BEBA8EAE-BF5A-486C-A8C5-ECC9F3942E4B}">
                <a14:imgProps xmlns:a14="http://schemas.microsoft.com/office/drawing/2010/main">
                  <a14:imgLayer r:embed="rId3">
                    <a14:imgEffect>
                      <a14:saturation sat="0"/>
                    </a14:imgEffect>
                    <a14:imgEffect>
                      <a14:brightnessContrast bright="-10000" contrast="36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hasCustomPrompt="1"/>
          </p:nvPr>
        </p:nvSpPr>
        <p:spPr/>
        <p:txBody>
          <a:bodyPr/>
          <a:lstStyle>
            <a:lvl1pPr>
              <a:defRPr/>
            </a:lvl1pPr>
          </a:lstStyle>
          <a:p>
            <a:r>
              <a:rPr lang="en-US" dirty="0"/>
              <a:t>Master title</a:t>
            </a:r>
          </a:p>
        </p:txBody>
      </p:sp>
      <p:sp>
        <p:nvSpPr>
          <p:cNvPr id="3" name="Text Placeholder 2"/>
          <p:cNvSpPr>
            <a:spLocks noGrp="1"/>
          </p:cNvSpPr>
          <p:nvPr>
            <p:ph type="body" idx="1" hasCustomPrompt="1"/>
          </p:nvPr>
        </p:nvSpPr>
        <p:spPr>
          <a:xfrm>
            <a:off x="609600" y="1535113"/>
            <a:ext cx="5386917" cy="639762"/>
          </a:xfrm>
        </p:spPr>
        <p:txBody>
          <a:bodyPr anchor="b"/>
          <a:lstStyle>
            <a:lvl1pPr marL="0" indent="0" algn="ctr">
              <a:buNone/>
              <a:defRPr sz="2400" b="1" cap="all" baseline="0">
                <a:solidFill>
                  <a:srgbClr val="57C1A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193368" y="1535113"/>
            <a:ext cx="5389033" cy="639762"/>
          </a:xfrm>
        </p:spPr>
        <p:txBody>
          <a:bodyPr anchor="b"/>
          <a:lstStyle>
            <a:lvl1pPr marL="0" indent="0" algn="ctr">
              <a:buNone/>
              <a:defRPr sz="2400" b="1" cap="all" baseline="0">
                <a:solidFill>
                  <a:srgbClr val="57C1A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ECAC019-8430-4C23-A16C-B4E55F74CFFB}"/>
              </a:ext>
            </a:extLst>
          </p:cNvPr>
          <p:cNvSpPr>
            <a:spLocks noGrp="1"/>
          </p:cNvSpPr>
          <p:nvPr>
            <p:ph type="dt" sz="half" idx="10"/>
          </p:nvPr>
        </p:nvSpPr>
        <p:spPr/>
        <p:txBody>
          <a:bodyPr/>
          <a:lstStyle>
            <a:lvl1pPr>
              <a:defRPr/>
            </a:lvl1pPr>
          </a:lstStyle>
          <a:p>
            <a:pPr>
              <a:defRPr/>
            </a:pPr>
            <a:fld id="{BE96D59F-D235-4E85-B48F-771857550E86}" type="datetimeFigureOut">
              <a:rPr lang="en-US"/>
              <a:pPr>
                <a:defRPr/>
              </a:pPr>
              <a:t>4/20/2026</a:t>
            </a:fld>
            <a:endParaRPr lang="en-US"/>
          </a:p>
        </p:txBody>
      </p:sp>
      <p:sp>
        <p:nvSpPr>
          <p:cNvPr id="8" name="Footer Placeholder 4">
            <a:extLst>
              <a:ext uri="{FF2B5EF4-FFF2-40B4-BE49-F238E27FC236}">
                <a16:creationId xmlns:a16="http://schemas.microsoft.com/office/drawing/2014/main" id="{EB3887BC-0EB8-4D74-B79B-3AE90029A3C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053FA8D-DF64-4C75-BFB4-19FF16E7A84B}"/>
              </a:ext>
            </a:extLst>
          </p:cNvPr>
          <p:cNvSpPr>
            <a:spLocks noGrp="1"/>
          </p:cNvSpPr>
          <p:nvPr>
            <p:ph type="sldNum" sz="quarter" idx="12"/>
          </p:nvPr>
        </p:nvSpPr>
        <p:spPr/>
        <p:txBody>
          <a:bodyPr/>
          <a:lstStyle>
            <a:lvl1pPr>
              <a:defRPr/>
            </a:lvl1pPr>
          </a:lstStyle>
          <a:p>
            <a:fld id="{B6A56AA7-FA10-42EB-B11F-25AFD29AA184}" type="slidenum">
              <a:rPr lang="en-US" altLang="en-US"/>
              <a:pPr/>
              <a:t>‹#›</a:t>
            </a:fld>
            <a:endParaRPr lang="en-US" altLang="en-US"/>
          </a:p>
        </p:txBody>
      </p:sp>
    </p:spTree>
    <p:extLst>
      <p:ext uri="{BB962C8B-B14F-4D97-AF65-F5344CB8AC3E}">
        <p14:creationId xmlns:p14="http://schemas.microsoft.com/office/powerpoint/2010/main" val="300252400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26B66B-DBBD-4FC3-A63B-0C27E8C22E28}"/>
              </a:ext>
            </a:extLst>
          </p:cNvPr>
          <p:cNvPicPr>
            <a:picLocks noChangeAspect="1"/>
          </p:cNvPicPr>
          <p:nvPr userDrawn="1"/>
        </p:nvPicPr>
        <p:blipFill rotWithShape="1">
          <a:blip r:embed="rId2" cstate="email">
            <a:lum bright="70000" contrast="-70000"/>
            <a:extLst>
              <a:ext uri="{BEBA8EAE-BF5A-486C-A8C5-ECC9F3942E4B}">
                <a14:imgProps xmlns:a14="http://schemas.microsoft.com/office/drawing/2010/main">
                  <a14:imgLayer r:embed="rId3">
                    <a14:imgEffect>
                      <a14:saturation sat="0"/>
                    </a14:imgEffect>
                    <a14:imgEffect>
                      <a14:brightnessContrast bright="-27000" contrast="4000"/>
                    </a14:imgEffect>
                  </a14:imgLayer>
                </a14:imgProps>
              </a:ex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2" name="Title 1"/>
          <p:cNvSpPr>
            <a:spLocks noGrp="1"/>
          </p:cNvSpPr>
          <p:nvPr>
            <p:ph type="title" hasCustomPrompt="1"/>
          </p:nvPr>
        </p:nvSpPr>
        <p:spPr>
          <a:xfrm>
            <a:off x="609600" y="1371600"/>
            <a:ext cx="10972800" cy="1143000"/>
          </a:xfrm>
        </p:spPr>
        <p:txBody>
          <a:bodyPr/>
          <a:lstStyle/>
          <a:p>
            <a:r>
              <a:rPr lang="en-US" dirty="0"/>
              <a:t>Master title</a:t>
            </a:r>
          </a:p>
        </p:txBody>
      </p:sp>
      <p:sp>
        <p:nvSpPr>
          <p:cNvPr id="3" name="Date Placeholder 3">
            <a:extLst>
              <a:ext uri="{FF2B5EF4-FFF2-40B4-BE49-F238E27FC236}">
                <a16:creationId xmlns:a16="http://schemas.microsoft.com/office/drawing/2014/main" id="{A3F8F4DD-29EB-4D24-A1C9-2855744C65DD}"/>
              </a:ext>
            </a:extLst>
          </p:cNvPr>
          <p:cNvSpPr>
            <a:spLocks noGrp="1"/>
          </p:cNvSpPr>
          <p:nvPr>
            <p:ph type="dt" sz="half" idx="10"/>
          </p:nvPr>
        </p:nvSpPr>
        <p:spPr>
          <a:xfrm>
            <a:off x="10058400" y="350839"/>
            <a:ext cx="1524000" cy="365125"/>
          </a:xfrm>
        </p:spPr>
        <p:txBody>
          <a:bodyPr/>
          <a:lstStyle>
            <a:lvl1pPr algn="r">
              <a:defRPr/>
            </a:lvl1pPr>
          </a:lstStyle>
          <a:p>
            <a:pPr>
              <a:defRPr/>
            </a:pPr>
            <a:fld id="{B5975414-CBD0-43C7-BFB7-9D156A039269}" type="datetimeFigureOut">
              <a:rPr lang="en-US" smtClean="0"/>
              <a:pPr>
                <a:defRPr/>
              </a:pPr>
              <a:t>4/20/2026</a:t>
            </a:fld>
            <a:endParaRPr lang="en-US"/>
          </a:p>
        </p:txBody>
      </p:sp>
      <p:sp>
        <p:nvSpPr>
          <p:cNvPr id="4" name="Footer Placeholder 4">
            <a:extLst>
              <a:ext uri="{FF2B5EF4-FFF2-40B4-BE49-F238E27FC236}">
                <a16:creationId xmlns:a16="http://schemas.microsoft.com/office/drawing/2014/main" id="{1DD8C748-6F40-4AEE-80E1-D43CEC976B81}"/>
              </a:ext>
            </a:extLst>
          </p:cNvPr>
          <p:cNvSpPr>
            <a:spLocks noGrp="1"/>
          </p:cNvSpPr>
          <p:nvPr>
            <p:ph type="ftr" sz="quarter" idx="11"/>
          </p:nvPr>
        </p:nvSpPr>
        <p:spPr>
          <a:xfrm>
            <a:off x="609600" y="6356351"/>
            <a:ext cx="7416800" cy="365125"/>
          </a:xfrm>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4448F580-0626-402F-97AB-5281941359F7}"/>
              </a:ext>
            </a:extLst>
          </p:cNvPr>
          <p:cNvSpPr>
            <a:spLocks noGrp="1"/>
          </p:cNvSpPr>
          <p:nvPr>
            <p:ph type="sldNum" sz="quarter" idx="12"/>
          </p:nvPr>
        </p:nvSpPr>
        <p:spPr/>
        <p:txBody>
          <a:bodyPr/>
          <a:lstStyle>
            <a:lvl1pPr>
              <a:defRPr/>
            </a:lvl1pPr>
          </a:lstStyle>
          <a:p>
            <a:fld id="{B1443654-B582-4327-B741-61DA5765CD02}" type="slidenum">
              <a:rPr lang="en-US" altLang="en-US"/>
              <a:pPr/>
              <a:t>‹#›</a:t>
            </a:fld>
            <a:endParaRPr lang="en-US" altLang="en-US"/>
          </a:p>
        </p:txBody>
      </p:sp>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a:ext>
            </a:extLst>
          </a:blip>
          <a:stretch/>
        </p:blipFill>
        <p:spPr>
          <a:xfrm>
            <a:off x="304800" y="251257"/>
            <a:ext cx="1978524" cy="1101489"/>
          </a:xfrm>
          <a:prstGeom prst="rect">
            <a:avLst/>
          </a:prstGeom>
        </p:spPr>
      </p:pic>
    </p:spTree>
    <p:extLst>
      <p:ext uri="{BB962C8B-B14F-4D97-AF65-F5344CB8AC3E}">
        <p14:creationId xmlns:p14="http://schemas.microsoft.com/office/powerpoint/2010/main" val="276736332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7E10DBB-FD79-4C8A-8D5E-CA23D5802562}"/>
              </a:ext>
            </a:extLst>
          </p:cNvPr>
          <p:cNvPicPr>
            <a:picLocks noChangeAspect="1"/>
          </p:cNvPicPr>
          <p:nvPr userDrawn="1"/>
        </p:nvPicPr>
        <p:blipFill rotWithShape="1">
          <a:blip r:embed="rId2" cstate="email">
            <a:lum bright="70000" contrast="-70000"/>
            <a:extLst>
              <a:ext uri="{BEBA8EAE-BF5A-486C-A8C5-ECC9F3942E4B}">
                <a14:imgProps xmlns:a14="http://schemas.microsoft.com/office/drawing/2010/main">
                  <a14:imgLayer r:embed="rId3">
                    <a14:imgEffect>
                      <a14:saturation sat="0"/>
                    </a14:imgEffect>
                    <a14:imgEffect>
                      <a14:brightnessContrast bright="-25000" contrast="-16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609600" y="1371600"/>
            <a:ext cx="10972800" cy="1143000"/>
          </a:xfrm>
        </p:spPr>
        <p:txBody>
          <a:bodyPr/>
          <a:lstStyle/>
          <a:p>
            <a:r>
              <a:rPr lang="en-US" dirty="0"/>
              <a:t>Master title</a:t>
            </a:r>
          </a:p>
        </p:txBody>
      </p:sp>
      <p:sp>
        <p:nvSpPr>
          <p:cNvPr id="3" name="Date Placeholder 3">
            <a:extLst>
              <a:ext uri="{FF2B5EF4-FFF2-40B4-BE49-F238E27FC236}">
                <a16:creationId xmlns:a16="http://schemas.microsoft.com/office/drawing/2014/main" id="{A3F8F4DD-29EB-4D24-A1C9-2855744C65DD}"/>
              </a:ext>
            </a:extLst>
          </p:cNvPr>
          <p:cNvSpPr>
            <a:spLocks noGrp="1"/>
          </p:cNvSpPr>
          <p:nvPr>
            <p:ph type="dt" sz="half" idx="10"/>
          </p:nvPr>
        </p:nvSpPr>
        <p:spPr>
          <a:xfrm>
            <a:off x="10058400" y="350839"/>
            <a:ext cx="1524000" cy="365125"/>
          </a:xfrm>
        </p:spPr>
        <p:txBody>
          <a:bodyPr/>
          <a:lstStyle>
            <a:lvl1pPr algn="r">
              <a:defRPr/>
            </a:lvl1pPr>
          </a:lstStyle>
          <a:p>
            <a:pPr>
              <a:defRPr/>
            </a:pPr>
            <a:fld id="{B5975414-CBD0-43C7-BFB7-9D156A039269}" type="datetimeFigureOut">
              <a:rPr lang="en-US" smtClean="0"/>
              <a:pPr>
                <a:defRPr/>
              </a:pPr>
              <a:t>4/20/2026</a:t>
            </a:fld>
            <a:endParaRPr lang="en-US"/>
          </a:p>
        </p:txBody>
      </p:sp>
      <p:sp>
        <p:nvSpPr>
          <p:cNvPr id="4" name="Footer Placeholder 4">
            <a:extLst>
              <a:ext uri="{FF2B5EF4-FFF2-40B4-BE49-F238E27FC236}">
                <a16:creationId xmlns:a16="http://schemas.microsoft.com/office/drawing/2014/main" id="{1DD8C748-6F40-4AEE-80E1-D43CEC976B81}"/>
              </a:ext>
            </a:extLst>
          </p:cNvPr>
          <p:cNvSpPr>
            <a:spLocks noGrp="1"/>
          </p:cNvSpPr>
          <p:nvPr>
            <p:ph type="ftr" sz="quarter" idx="11"/>
          </p:nvPr>
        </p:nvSpPr>
        <p:spPr>
          <a:xfrm>
            <a:off x="609600" y="6356351"/>
            <a:ext cx="7416800" cy="365125"/>
          </a:xfrm>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4448F580-0626-402F-97AB-5281941359F7}"/>
              </a:ext>
            </a:extLst>
          </p:cNvPr>
          <p:cNvSpPr>
            <a:spLocks noGrp="1"/>
          </p:cNvSpPr>
          <p:nvPr>
            <p:ph type="sldNum" sz="quarter" idx="12"/>
          </p:nvPr>
        </p:nvSpPr>
        <p:spPr/>
        <p:txBody>
          <a:bodyPr/>
          <a:lstStyle>
            <a:lvl1pPr>
              <a:defRPr/>
            </a:lvl1pPr>
          </a:lstStyle>
          <a:p>
            <a:fld id="{B1443654-B582-4327-B741-61DA5765CD02}" type="slidenum">
              <a:rPr lang="en-US" altLang="en-US"/>
              <a:pPr/>
              <a:t>‹#›</a:t>
            </a:fld>
            <a:endParaRPr lang="en-US" altLang="en-US"/>
          </a:p>
        </p:txBody>
      </p:sp>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a:ext>
            </a:extLst>
          </a:blip>
          <a:stretch/>
        </p:blipFill>
        <p:spPr>
          <a:xfrm>
            <a:off x="228600" y="270111"/>
            <a:ext cx="1978524" cy="1101489"/>
          </a:xfrm>
          <a:prstGeom prst="rect">
            <a:avLst/>
          </a:prstGeom>
        </p:spPr>
      </p:pic>
    </p:spTree>
    <p:extLst>
      <p:ext uri="{BB962C8B-B14F-4D97-AF65-F5344CB8AC3E}">
        <p14:creationId xmlns:p14="http://schemas.microsoft.com/office/powerpoint/2010/main" val="165234811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6" Type="http://schemas.openxmlformats.org/officeDocument/2006/relationships/theme" Target="../theme/theme3.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A77AA74-9D76-4144-9743-C65B3F328511}"/>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27" name="Text Placeholder 2">
            <a:extLst>
              <a:ext uri="{FF2B5EF4-FFF2-40B4-BE49-F238E27FC236}">
                <a16:creationId xmlns:a16="http://schemas.microsoft.com/office/drawing/2014/main" id="{13E687DB-E0A7-4B4F-9664-86B6690B4B11}"/>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Date Placeholder 3">
            <a:extLst>
              <a:ext uri="{FF2B5EF4-FFF2-40B4-BE49-F238E27FC236}">
                <a16:creationId xmlns:a16="http://schemas.microsoft.com/office/drawing/2014/main" id="{786B0E5B-8A78-4A2E-A72D-3E9ED07A5898}"/>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500" smtClean="0">
                <a:solidFill>
                  <a:schemeClr val="tx1">
                    <a:lumMod val="85000"/>
                    <a:lumOff val="15000"/>
                  </a:schemeClr>
                </a:solidFill>
                <a:latin typeface="Arial" panose="020B0604020202020204" pitchFamily="34" charset="0"/>
                <a:cs typeface="Arial" panose="020B0604020202020204" pitchFamily="34" charset="0"/>
              </a:defRPr>
            </a:lvl1pPr>
          </a:lstStyle>
          <a:p>
            <a:pPr>
              <a:defRPr/>
            </a:pPr>
            <a:fld id="{CD99F22E-FC35-4457-AC26-484C6E6A8F5D}" type="datetimeFigureOut">
              <a:rPr lang="en-US" smtClean="0"/>
              <a:pPr>
                <a:defRPr/>
              </a:pPr>
              <a:t>4/20/2026</a:t>
            </a:fld>
            <a:endParaRPr lang="en-US"/>
          </a:p>
        </p:txBody>
      </p:sp>
      <p:sp>
        <p:nvSpPr>
          <p:cNvPr id="5" name="Footer Placeholder 4">
            <a:extLst>
              <a:ext uri="{FF2B5EF4-FFF2-40B4-BE49-F238E27FC236}">
                <a16:creationId xmlns:a16="http://schemas.microsoft.com/office/drawing/2014/main" id="{4D47EE8A-E849-45D8-8C31-59928A25D0F7}"/>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500" smtClean="0">
                <a:solidFill>
                  <a:schemeClr val="tx1">
                    <a:lumMod val="85000"/>
                    <a:lumOff val="15000"/>
                  </a:schemeClr>
                </a:solidFill>
                <a:latin typeface="Arial" panose="020B060402020202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0CF7530B-404F-4DF3-9B5D-581CDF7BF308}"/>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500">
                <a:solidFill>
                  <a:schemeClr val="tx1">
                    <a:lumMod val="85000"/>
                    <a:lumOff val="15000"/>
                  </a:schemeClr>
                </a:solidFill>
                <a:latin typeface="Arial" panose="020B0604020202020204" pitchFamily="34" charset="0"/>
                <a:cs typeface="Arial" panose="020B0604020202020204" pitchFamily="34" charset="0"/>
              </a:defRPr>
            </a:lvl1pPr>
          </a:lstStyle>
          <a:p>
            <a:fld id="{BF955EFD-97E9-4021-9669-B18E895829BD}" type="slidenum">
              <a:rPr lang="en-US" altLang="en-US" smtClean="0"/>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50" r:id="rId4"/>
    <p:sldLayoutId id="2147483651" r:id="rId5"/>
    <p:sldLayoutId id="2147483652" r:id="rId6"/>
    <p:sldLayoutId id="2147483653" r:id="rId7"/>
    <p:sldLayoutId id="2147483654" r:id="rId8"/>
    <p:sldLayoutId id="2147483661" r:id="rId9"/>
    <p:sldLayoutId id="2147483655" r:id="rId10"/>
    <p:sldLayoutId id="2147483660" r:id="rId11"/>
    <p:sldLayoutId id="2147483656" r:id="rId12"/>
    <p:sldLayoutId id="2147483657" r:id="rId13"/>
    <p:sldLayoutId id="2147483663" r:id="rId14"/>
    <p:sldLayoutId id="2147483658" r:id="rId15"/>
    <p:sldLayoutId id="2147483662" r:id="rId16"/>
    <p:sldLayoutId id="2147483659" r:id="rId17"/>
  </p:sldLayoutIdLst>
  <p:txStyles>
    <p:titleStyle>
      <a:lvl1pPr algn="ctr" rtl="0" eaLnBrk="1" fontAlgn="base" hangingPunct="1">
        <a:spcBef>
          <a:spcPct val="0"/>
        </a:spcBef>
        <a:spcAft>
          <a:spcPct val="0"/>
        </a:spcAft>
        <a:defRPr sz="6600" b="1" i="0" kern="1200" cap="all" baseline="0">
          <a:solidFill>
            <a:schemeClr val="tx1">
              <a:lumMod val="85000"/>
              <a:lumOff val="15000"/>
            </a:schemeClr>
          </a:solidFill>
          <a:latin typeface="Arial" panose="020B0604020202020204" pitchFamily="34" charset="0"/>
          <a:ea typeface="+mj-ea"/>
          <a:cs typeface="Arial" panose="020B0604020202020204" pitchFamily="34" charset="0"/>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457200" indent="-457200" algn="l" rtl="0" eaLnBrk="1" fontAlgn="base" hangingPunct="1">
        <a:spcBef>
          <a:spcPct val="20000"/>
        </a:spcBef>
        <a:spcAft>
          <a:spcPct val="0"/>
        </a:spcAft>
        <a:buFont typeface="Arial" panose="020B0604020202020204" pitchFamily="34" charset="0"/>
        <a:buChar char="•"/>
        <a:defRPr sz="32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914400" indent="-457200" algn="l" rtl="0" eaLnBrk="1" fontAlgn="base" hangingPunct="1">
        <a:spcBef>
          <a:spcPct val="20000"/>
        </a:spcBef>
        <a:spcAft>
          <a:spcPct val="0"/>
        </a:spcAft>
        <a:buFont typeface="Arial" panose="020B0604020202020204" pitchFamily="34" charset="0"/>
        <a:buChar char="•"/>
        <a:defRPr sz="28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257300" indent="-342900" algn="l" rtl="0" eaLnBrk="1" fontAlgn="base" hangingPunct="1">
        <a:spcBef>
          <a:spcPct val="20000"/>
        </a:spcBef>
        <a:spcAft>
          <a:spcPct val="0"/>
        </a:spcAft>
        <a:buFont typeface="Arial" panose="020B0604020202020204" pitchFamily="34" charset="0"/>
        <a:buChar char="•"/>
        <a:defRPr sz="24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714500" indent="-342900" algn="l" rtl="0" eaLnBrk="1" fontAlgn="base" hangingPunct="1">
        <a:spcBef>
          <a:spcPct val="20000"/>
        </a:spcBef>
        <a:spcAft>
          <a:spcPct val="0"/>
        </a:spcAft>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171700" indent="-342900" algn="l" rtl="0" eaLnBrk="1" fontAlgn="base" hangingPunct="1">
        <a:spcBef>
          <a:spcPct val="20000"/>
        </a:spcBef>
        <a:spcAft>
          <a:spcPct val="0"/>
        </a:spcAft>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A77AA74-9D76-4144-9743-C65B3F328511}"/>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13E687DB-E0A7-4B4F-9664-86B6690B4B11}"/>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Date Placeholder 3">
            <a:extLst>
              <a:ext uri="{FF2B5EF4-FFF2-40B4-BE49-F238E27FC236}">
                <a16:creationId xmlns:a16="http://schemas.microsoft.com/office/drawing/2014/main" id="{786B0E5B-8A78-4A2E-A72D-3E9ED07A5898}"/>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500" smtClean="0">
                <a:solidFill>
                  <a:schemeClr val="tx1">
                    <a:lumMod val="85000"/>
                    <a:lumOff val="15000"/>
                  </a:schemeClr>
                </a:solidFill>
                <a:latin typeface="Arial" panose="020B0604020202020204" pitchFamily="34" charset="0"/>
                <a:cs typeface="Arial" panose="020B0604020202020204" pitchFamily="34" charset="0"/>
              </a:defRPr>
            </a:lvl1pPr>
          </a:lstStyle>
          <a:p>
            <a:pPr>
              <a:defRPr/>
            </a:pPr>
            <a:fld id="{CD99F22E-FC35-4457-AC26-484C6E6A8F5D}" type="datetimeFigureOut">
              <a:rPr lang="en-US" smtClean="0"/>
              <a:pPr>
                <a:defRPr/>
              </a:pPr>
              <a:t>4/20/2026</a:t>
            </a:fld>
            <a:endParaRPr lang="en-US" dirty="0"/>
          </a:p>
        </p:txBody>
      </p:sp>
      <p:sp>
        <p:nvSpPr>
          <p:cNvPr id="5" name="Footer Placeholder 4">
            <a:extLst>
              <a:ext uri="{FF2B5EF4-FFF2-40B4-BE49-F238E27FC236}">
                <a16:creationId xmlns:a16="http://schemas.microsoft.com/office/drawing/2014/main" id="{4D47EE8A-E849-45D8-8C31-59928A25D0F7}"/>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500" smtClean="0">
                <a:solidFill>
                  <a:schemeClr val="tx1">
                    <a:lumMod val="85000"/>
                    <a:lumOff val="15000"/>
                  </a:schemeClr>
                </a:solidFill>
                <a:latin typeface="Arial" panose="020B0604020202020204" pitchFamily="34" charset="0"/>
                <a:cs typeface="Arial" panose="020B0604020202020204" pitchFamily="34" charset="0"/>
              </a:defRPr>
            </a:lvl1pPr>
          </a:lstStyle>
          <a:p>
            <a:pPr>
              <a:defRPr/>
            </a:pPr>
            <a:endParaRPr lang="en-US" dirty="0"/>
          </a:p>
        </p:txBody>
      </p:sp>
      <p:sp>
        <p:nvSpPr>
          <p:cNvPr id="6" name="Slide Number Placeholder 5">
            <a:extLst>
              <a:ext uri="{FF2B5EF4-FFF2-40B4-BE49-F238E27FC236}">
                <a16:creationId xmlns:a16="http://schemas.microsoft.com/office/drawing/2014/main" id="{0CF7530B-404F-4DF3-9B5D-581CDF7BF308}"/>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500">
                <a:solidFill>
                  <a:schemeClr val="tx1">
                    <a:lumMod val="85000"/>
                    <a:lumOff val="15000"/>
                  </a:schemeClr>
                </a:solidFill>
                <a:latin typeface="Arial" panose="020B0604020202020204" pitchFamily="34" charset="0"/>
                <a:cs typeface="Arial" panose="020B0604020202020204" pitchFamily="34" charset="0"/>
              </a:defRPr>
            </a:lvl1pPr>
          </a:lstStyle>
          <a:p>
            <a:fld id="{BF955EFD-97E9-4021-9669-B18E895829BD}" type="slidenum">
              <a:rPr lang="en-US" altLang="en-US" smtClean="0"/>
              <a:pPr/>
              <a:t>‹#›</a:t>
            </a:fld>
            <a:endParaRPr lang="en-US" altLang="en-US" dirty="0"/>
          </a:p>
        </p:txBody>
      </p:sp>
    </p:spTree>
    <p:extLst>
      <p:ext uri="{BB962C8B-B14F-4D97-AF65-F5344CB8AC3E}">
        <p14:creationId xmlns:p14="http://schemas.microsoft.com/office/powerpoint/2010/main" val="91067882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Lst>
  <p:txStyles>
    <p:titleStyle>
      <a:lvl1pPr algn="ctr" rtl="0" eaLnBrk="1" fontAlgn="base" hangingPunct="1">
        <a:spcBef>
          <a:spcPct val="0"/>
        </a:spcBef>
        <a:spcAft>
          <a:spcPct val="0"/>
        </a:spcAft>
        <a:defRPr sz="6600" b="1" i="0" kern="1200" cap="all" baseline="0">
          <a:solidFill>
            <a:schemeClr val="tx1">
              <a:lumMod val="85000"/>
              <a:lumOff val="15000"/>
            </a:schemeClr>
          </a:solidFill>
          <a:latin typeface="Arial" panose="020B0604020202020204" pitchFamily="34" charset="0"/>
          <a:ea typeface="+mj-ea"/>
          <a:cs typeface="Arial" panose="020B0604020202020204" pitchFamily="34" charset="0"/>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457200" indent="-457200" algn="l" rtl="0" eaLnBrk="1" fontAlgn="base" hangingPunct="1">
        <a:spcBef>
          <a:spcPct val="20000"/>
        </a:spcBef>
        <a:spcAft>
          <a:spcPct val="0"/>
        </a:spcAft>
        <a:buFont typeface="Arial" panose="020B0604020202020204" pitchFamily="34" charset="0"/>
        <a:buChar char="•"/>
        <a:defRPr sz="32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914400" indent="-457200" algn="l" rtl="0" eaLnBrk="1" fontAlgn="base" hangingPunct="1">
        <a:spcBef>
          <a:spcPct val="20000"/>
        </a:spcBef>
        <a:spcAft>
          <a:spcPct val="0"/>
        </a:spcAft>
        <a:buFont typeface="Arial" panose="020B0604020202020204" pitchFamily="34" charset="0"/>
        <a:buChar char="•"/>
        <a:defRPr sz="28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257300" indent="-342900" algn="l" rtl="0" eaLnBrk="1" fontAlgn="base" hangingPunct="1">
        <a:spcBef>
          <a:spcPct val="20000"/>
        </a:spcBef>
        <a:spcAft>
          <a:spcPct val="0"/>
        </a:spcAft>
        <a:buFont typeface="Arial" panose="020B0604020202020204" pitchFamily="34" charset="0"/>
        <a:buChar char="•"/>
        <a:defRPr sz="24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714500" indent="-342900" algn="l" rtl="0" eaLnBrk="1" fontAlgn="base" hangingPunct="1">
        <a:spcBef>
          <a:spcPct val="20000"/>
        </a:spcBef>
        <a:spcAft>
          <a:spcPct val="0"/>
        </a:spcAft>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171700" indent="-342900" algn="l" rtl="0" eaLnBrk="1" fontAlgn="base" hangingPunct="1">
        <a:spcBef>
          <a:spcPct val="20000"/>
        </a:spcBef>
        <a:spcAft>
          <a:spcPct val="0"/>
        </a:spcAft>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A77AA74-9D76-4144-9743-C65B3F328511}"/>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13E687DB-E0A7-4B4F-9664-86B6690B4B11}"/>
              </a:ext>
            </a:extLst>
          </p:cNvPr>
          <p:cNvSpPr>
            <a:spLocks noGrp="1"/>
          </p:cNvSpPr>
          <p:nvPr>
            <p:ph type="body" idx="1"/>
          </p:nvPr>
        </p:nvSpPr>
        <p:spPr bwMode="auto">
          <a:xfrm>
            <a:off x="609600" y="1600202"/>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Date Placeholder 3">
            <a:extLst>
              <a:ext uri="{FF2B5EF4-FFF2-40B4-BE49-F238E27FC236}">
                <a16:creationId xmlns:a16="http://schemas.microsoft.com/office/drawing/2014/main" id="{786B0E5B-8A78-4A2E-A72D-3E9ED07A5898}"/>
              </a:ext>
            </a:extLst>
          </p:cNvPr>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fontAlgn="auto">
              <a:spcBef>
                <a:spcPts val="0"/>
              </a:spcBef>
              <a:spcAft>
                <a:spcPts val="0"/>
              </a:spcAft>
              <a:defRPr sz="1023" smtClean="0">
                <a:solidFill>
                  <a:schemeClr val="tx1">
                    <a:lumMod val="85000"/>
                    <a:lumOff val="15000"/>
                  </a:schemeClr>
                </a:solidFill>
                <a:latin typeface="Arial" panose="020B0604020202020204" pitchFamily="34" charset="0"/>
                <a:cs typeface="Arial" panose="020B0604020202020204" pitchFamily="34" charset="0"/>
              </a:defRPr>
            </a:lvl1pPr>
          </a:lstStyle>
          <a:p>
            <a:pPr>
              <a:defRPr/>
            </a:pPr>
            <a:fld id="{CD99F22E-FC35-4457-AC26-484C6E6A8F5D}" type="datetimeFigureOut">
              <a:rPr lang="en-US" smtClean="0"/>
              <a:pPr>
                <a:defRPr/>
              </a:pPr>
              <a:t>4/20/2026</a:t>
            </a:fld>
            <a:endParaRPr lang="en-US" dirty="0"/>
          </a:p>
        </p:txBody>
      </p:sp>
      <p:sp>
        <p:nvSpPr>
          <p:cNvPr id="5" name="Footer Placeholder 4">
            <a:extLst>
              <a:ext uri="{FF2B5EF4-FFF2-40B4-BE49-F238E27FC236}">
                <a16:creationId xmlns:a16="http://schemas.microsoft.com/office/drawing/2014/main" id="{4D47EE8A-E849-45D8-8C31-59928A25D0F7}"/>
              </a:ext>
            </a:extLst>
          </p:cNvPr>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fontAlgn="auto">
              <a:spcBef>
                <a:spcPts val="0"/>
              </a:spcBef>
              <a:spcAft>
                <a:spcPts val="0"/>
              </a:spcAft>
              <a:defRPr sz="1023" smtClean="0">
                <a:solidFill>
                  <a:schemeClr val="tx1">
                    <a:lumMod val="85000"/>
                    <a:lumOff val="15000"/>
                  </a:schemeClr>
                </a:solidFill>
                <a:latin typeface="Arial" panose="020B0604020202020204" pitchFamily="34" charset="0"/>
                <a:cs typeface="Arial" panose="020B0604020202020204" pitchFamily="34" charset="0"/>
              </a:defRPr>
            </a:lvl1pPr>
          </a:lstStyle>
          <a:p>
            <a:pPr>
              <a:defRPr/>
            </a:pPr>
            <a:endParaRPr lang="en-US" dirty="0"/>
          </a:p>
        </p:txBody>
      </p:sp>
      <p:sp>
        <p:nvSpPr>
          <p:cNvPr id="6" name="Slide Number Placeholder 5">
            <a:extLst>
              <a:ext uri="{FF2B5EF4-FFF2-40B4-BE49-F238E27FC236}">
                <a16:creationId xmlns:a16="http://schemas.microsoft.com/office/drawing/2014/main" id="{0CF7530B-404F-4DF3-9B5D-581CDF7BF308}"/>
              </a:ext>
            </a:extLst>
          </p:cNvPr>
          <p:cNvSpPr>
            <a:spLocks noGrp="1"/>
          </p:cNvSpPr>
          <p:nvPr>
            <p:ph type="sldNum" sz="quarter" idx="4"/>
          </p:nvPr>
        </p:nvSpPr>
        <p:spPr>
          <a:xfrm>
            <a:off x="8737600" y="6356352"/>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023">
                <a:solidFill>
                  <a:schemeClr val="tx1">
                    <a:lumMod val="85000"/>
                    <a:lumOff val="15000"/>
                  </a:schemeClr>
                </a:solidFill>
                <a:latin typeface="Arial" panose="020B0604020202020204" pitchFamily="34" charset="0"/>
                <a:cs typeface="Arial" panose="020B0604020202020204" pitchFamily="34" charset="0"/>
              </a:defRPr>
            </a:lvl1pPr>
          </a:lstStyle>
          <a:p>
            <a:fld id="{BF955EFD-97E9-4021-9669-B18E895829BD}" type="slidenum">
              <a:rPr lang="en-US" altLang="en-US" smtClean="0"/>
              <a:pPr/>
              <a:t>‹#›</a:t>
            </a:fld>
            <a:endParaRPr lang="en-US" altLang="en-US" dirty="0"/>
          </a:p>
        </p:txBody>
      </p:sp>
    </p:spTree>
    <p:extLst>
      <p:ext uri="{BB962C8B-B14F-4D97-AF65-F5344CB8AC3E}">
        <p14:creationId xmlns:p14="http://schemas.microsoft.com/office/powerpoint/2010/main" val="149070764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Lst>
  <p:txStyles>
    <p:titleStyle>
      <a:lvl1pPr algn="ctr" rtl="0" eaLnBrk="1" fontAlgn="base" hangingPunct="1">
        <a:spcBef>
          <a:spcPct val="0"/>
        </a:spcBef>
        <a:spcAft>
          <a:spcPct val="0"/>
        </a:spcAft>
        <a:defRPr sz="4500" b="1" i="0" kern="1200" cap="all" baseline="0">
          <a:solidFill>
            <a:schemeClr val="tx1">
              <a:lumMod val="85000"/>
              <a:lumOff val="15000"/>
            </a:schemeClr>
          </a:solidFill>
          <a:latin typeface="Arial" panose="020B0604020202020204" pitchFamily="34" charset="0"/>
          <a:ea typeface="+mj-ea"/>
          <a:cs typeface="Arial" panose="020B0604020202020204" pitchFamily="34" charset="0"/>
        </a:defRPr>
      </a:lvl1pPr>
      <a:lvl2pPr algn="ctr" rtl="0" eaLnBrk="1" fontAlgn="base" hangingPunct="1">
        <a:spcBef>
          <a:spcPct val="0"/>
        </a:spcBef>
        <a:spcAft>
          <a:spcPct val="0"/>
        </a:spcAft>
        <a:defRPr sz="3000">
          <a:solidFill>
            <a:schemeClr val="tx1"/>
          </a:solidFill>
          <a:latin typeface="Calibri" panose="020F0502020204030204" pitchFamily="34" charset="0"/>
        </a:defRPr>
      </a:lvl2pPr>
      <a:lvl3pPr algn="ctr" rtl="0" eaLnBrk="1" fontAlgn="base" hangingPunct="1">
        <a:spcBef>
          <a:spcPct val="0"/>
        </a:spcBef>
        <a:spcAft>
          <a:spcPct val="0"/>
        </a:spcAft>
        <a:defRPr sz="3000">
          <a:solidFill>
            <a:schemeClr val="tx1"/>
          </a:solidFill>
          <a:latin typeface="Calibri" panose="020F0502020204030204" pitchFamily="34" charset="0"/>
        </a:defRPr>
      </a:lvl3pPr>
      <a:lvl4pPr algn="ctr" rtl="0" eaLnBrk="1" fontAlgn="base" hangingPunct="1">
        <a:spcBef>
          <a:spcPct val="0"/>
        </a:spcBef>
        <a:spcAft>
          <a:spcPct val="0"/>
        </a:spcAft>
        <a:defRPr sz="3000">
          <a:solidFill>
            <a:schemeClr val="tx1"/>
          </a:solidFill>
          <a:latin typeface="Calibri" panose="020F0502020204030204" pitchFamily="34" charset="0"/>
        </a:defRPr>
      </a:lvl4pPr>
      <a:lvl5pPr algn="ctr" rtl="0" eaLnBrk="1" fontAlgn="base" hangingPunct="1">
        <a:spcBef>
          <a:spcPct val="0"/>
        </a:spcBef>
        <a:spcAft>
          <a:spcPct val="0"/>
        </a:spcAft>
        <a:defRPr sz="3000">
          <a:solidFill>
            <a:schemeClr val="tx1"/>
          </a:solidFill>
          <a:latin typeface="Calibri" panose="020F0502020204030204" pitchFamily="34" charset="0"/>
        </a:defRPr>
      </a:lvl5pPr>
      <a:lvl6pPr marL="311719" algn="ctr" rtl="0" eaLnBrk="1" fontAlgn="base" hangingPunct="1">
        <a:spcBef>
          <a:spcPct val="0"/>
        </a:spcBef>
        <a:spcAft>
          <a:spcPct val="0"/>
        </a:spcAft>
        <a:defRPr sz="3000">
          <a:solidFill>
            <a:schemeClr val="tx1"/>
          </a:solidFill>
          <a:latin typeface="Calibri" panose="020F0502020204030204" pitchFamily="34" charset="0"/>
        </a:defRPr>
      </a:lvl6pPr>
      <a:lvl7pPr marL="623438" algn="ctr" rtl="0" eaLnBrk="1" fontAlgn="base" hangingPunct="1">
        <a:spcBef>
          <a:spcPct val="0"/>
        </a:spcBef>
        <a:spcAft>
          <a:spcPct val="0"/>
        </a:spcAft>
        <a:defRPr sz="3000">
          <a:solidFill>
            <a:schemeClr val="tx1"/>
          </a:solidFill>
          <a:latin typeface="Calibri" panose="020F0502020204030204" pitchFamily="34" charset="0"/>
        </a:defRPr>
      </a:lvl7pPr>
      <a:lvl8pPr marL="935157" algn="ctr" rtl="0" eaLnBrk="1" fontAlgn="base" hangingPunct="1">
        <a:spcBef>
          <a:spcPct val="0"/>
        </a:spcBef>
        <a:spcAft>
          <a:spcPct val="0"/>
        </a:spcAft>
        <a:defRPr sz="3000">
          <a:solidFill>
            <a:schemeClr val="tx1"/>
          </a:solidFill>
          <a:latin typeface="Calibri" panose="020F0502020204030204" pitchFamily="34" charset="0"/>
        </a:defRPr>
      </a:lvl8pPr>
      <a:lvl9pPr marL="1246876" algn="ctr" rtl="0" eaLnBrk="1" fontAlgn="base" hangingPunct="1">
        <a:spcBef>
          <a:spcPct val="0"/>
        </a:spcBef>
        <a:spcAft>
          <a:spcPct val="0"/>
        </a:spcAft>
        <a:defRPr sz="3000">
          <a:solidFill>
            <a:schemeClr val="tx1"/>
          </a:solidFill>
          <a:latin typeface="Calibri" panose="020F0502020204030204" pitchFamily="34" charset="0"/>
        </a:defRPr>
      </a:lvl9pPr>
    </p:titleStyle>
    <p:bodyStyle>
      <a:lvl1pPr marL="311719" indent="-311719" algn="l" rtl="0" eaLnBrk="1" fontAlgn="base" hangingPunct="1">
        <a:spcBef>
          <a:spcPct val="20000"/>
        </a:spcBef>
        <a:spcAft>
          <a:spcPct val="0"/>
        </a:spcAft>
        <a:buFont typeface="Arial" panose="020B0604020202020204" pitchFamily="34" charset="0"/>
        <a:buChar char="•"/>
        <a:defRPr sz="2182"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23438" indent="-311719" algn="l" rtl="0" eaLnBrk="1" fontAlgn="base" hangingPunct="1">
        <a:spcBef>
          <a:spcPct val="20000"/>
        </a:spcBef>
        <a:spcAft>
          <a:spcPct val="0"/>
        </a:spcAft>
        <a:buFont typeface="Arial" panose="020B0604020202020204" pitchFamily="34" charset="0"/>
        <a:buChar char="•"/>
        <a:defRPr sz="1909"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857227" indent="-233789" algn="l" rtl="0" eaLnBrk="1" fontAlgn="base" hangingPunct="1">
        <a:spcBef>
          <a:spcPct val="20000"/>
        </a:spcBef>
        <a:spcAft>
          <a:spcPct val="0"/>
        </a:spcAft>
        <a:buFont typeface="Arial" panose="020B0604020202020204" pitchFamily="34" charset="0"/>
        <a:buChar char="•"/>
        <a:defRPr sz="1636"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168946" indent="-233789" algn="l" rtl="0" eaLnBrk="1" fontAlgn="base" hangingPunct="1">
        <a:spcBef>
          <a:spcPct val="20000"/>
        </a:spcBef>
        <a:spcAft>
          <a:spcPct val="0"/>
        </a:spcAft>
        <a:buFont typeface="Arial" panose="020B0604020202020204" pitchFamily="34" charset="0"/>
        <a:buChar char="•"/>
        <a:defRPr sz="1364"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1480665" indent="-233789" algn="l" rtl="0" eaLnBrk="1" fontAlgn="base" hangingPunct="1">
        <a:spcBef>
          <a:spcPct val="20000"/>
        </a:spcBef>
        <a:spcAft>
          <a:spcPct val="0"/>
        </a:spcAft>
        <a:buFont typeface="Arial" panose="020B0604020202020204" pitchFamily="34" charset="0"/>
        <a:buChar char="•"/>
        <a:defRPr sz="1364"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1714454" indent="-155859" algn="l" defTabSz="623438" rtl="0" eaLnBrk="1" latinLnBrk="0" hangingPunct="1">
        <a:spcBef>
          <a:spcPct val="20000"/>
        </a:spcBef>
        <a:buFont typeface="Arial" panose="020B0604020202020204" pitchFamily="34" charset="0"/>
        <a:buChar char="•"/>
        <a:defRPr sz="1364" kern="1200">
          <a:solidFill>
            <a:schemeClr val="tx1"/>
          </a:solidFill>
          <a:latin typeface="+mn-lt"/>
          <a:ea typeface="+mn-ea"/>
          <a:cs typeface="+mn-cs"/>
        </a:defRPr>
      </a:lvl6pPr>
      <a:lvl7pPr marL="2026173" indent="-155859" algn="l" defTabSz="623438" rtl="0" eaLnBrk="1" latinLnBrk="0" hangingPunct="1">
        <a:spcBef>
          <a:spcPct val="20000"/>
        </a:spcBef>
        <a:buFont typeface="Arial" panose="020B0604020202020204" pitchFamily="34" charset="0"/>
        <a:buChar char="•"/>
        <a:defRPr sz="1364" kern="1200">
          <a:solidFill>
            <a:schemeClr val="tx1"/>
          </a:solidFill>
          <a:latin typeface="+mn-lt"/>
          <a:ea typeface="+mn-ea"/>
          <a:cs typeface="+mn-cs"/>
        </a:defRPr>
      </a:lvl7pPr>
      <a:lvl8pPr marL="2337892" indent="-155859" algn="l" defTabSz="623438" rtl="0" eaLnBrk="1" latinLnBrk="0" hangingPunct="1">
        <a:spcBef>
          <a:spcPct val="20000"/>
        </a:spcBef>
        <a:buFont typeface="Arial" panose="020B0604020202020204" pitchFamily="34" charset="0"/>
        <a:buChar char="•"/>
        <a:defRPr sz="1364" kern="1200">
          <a:solidFill>
            <a:schemeClr val="tx1"/>
          </a:solidFill>
          <a:latin typeface="+mn-lt"/>
          <a:ea typeface="+mn-ea"/>
          <a:cs typeface="+mn-cs"/>
        </a:defRPr>
      </a:lvl8pPr>
      <a:lvl9pPr marL="2649611" indent="-155859" algn="l" defTabSz="623438" rtl="0" eaLnBrk="1" latinLnBrk="0" hangingPunct="1">
        <a:spcBef>
          <a:spcPct val="20000"/>
        </a:spcBef>
        <a:buFont typeface="Arial" panose="020B0604020202020204" pitchFamily="34" charset="0"/>
        <a:buChar char="•"/>
        <a:defRPr sz="1364" kern="1200">
          <a:solidFill>
            <a:schemeClr val="tx1"/>
          </a:solidFill>
          <a:latin typeface="+mn-lt"/>
          <a:ea typeface="+mn-ea"/>
          <a:cs typeface="+mn-cs"/>
        </a:defRPr>
      </a:lvl9pPr>
    </p:bodyStyle>
    <p:otherStyle>
      <a:defPPr>
        <a:defRPr lang="en-US"/>
      </a:defPPr>
      <a:lvl1pPr marL="0" algn="l" defTabSz="623438" rtl="0" eaLnBrk="1" latinLnBrk="0" hangingPunct="1">
        <a:defRPr sz="1227" kern="1200">
          <a:solidFill>
            <a:schemeClr val="tx1"/>
          </a:solidFill>
          <a:latin typeface="+mn-lt"/>
          <a:ea typeface="+mn-ea"/>
          <a:cs typeface="+mn-cs"/>
        </a:defRPr>
      </a:lvl1pPr>
      <a:lvl2pPr marL="311719" algn="l" defTabSz="623438" rtl="0" eaLnBrk="1" latinLnBrk="0" hangingPunct="1">
        <a:defRPr sz="1227" kern="1200">
          <a:solidFill>
            <a:schemeClr val="tx1"/>
          </a:solidFill>
          <a:latin typeface="+mn-lt"/>
          <a:ea typeface="+mn-ea"/>
          <a:cs typeface="+mn-cs"/>
        </a:defRPr>
      </a:lvl2pPr>
      <a:lvl3pPr marL="623438" algn="l" defTabSz="623438" rtl="0" eaLnBrk="1" latinLnBrk="0" hangingPunct="1">
        <a:defRPr sz="1227" kern="1200">
          <a:solidFill>
            <a:schemeClr val="tx1"/>
          </a:solidFill>
          <a:latin typeface="+mn-lt"/>
          <a:ea typeface="+mn-ea"/>
          <a:cs typeface="+mn-cs"/>
        </a:defRPr>
      </a:lvl3pPr>
      <a:lvl4pPr marL="935157" algn="l" defTabSz="623438" rtl="0" eaLnBrk="1" latinLnBrk="0" hangingPunct="1">
        <a:defRPr sz="1227" kern="1200">
          <a:solidFill>
            <a:schemeClr val="tx1"/>
          </a:solidFill>
          <a:latin typeface="+mn-lt"/>
          <a:ea typeface="+mn-ea"/>
          <a:cs typeface="+mn-cs"/>
        </a:defRPr>
      </a:lvl4pPr>
      <a:lvl5pPr marL="1246876" algn="l" defTabSz="623438" rtl="0" eaLnBrk="1" latinLnBrk="0" hangingPunct="1">
        <a:defRPr sz="1227" kern="1200">
          <a:solidFill>
            <a:schemeClr val="tx1"/>
          </a:solidFill>
          <a:latin typeface="+mn-lt"/>
          <a:ea typeface="+mn-ea"/>
          <a:cs typeface="+mn-cs"/>
        </a:defRPr>
      </a:lvl5pPr>
      <a:lvl6pPr marL="1558595" algn="l" defTabSz="623438" rtl="0" eaLnBrk="1" latinLnBrk="0" hangingPunct="1">
        <a:defRPr sz="1227" kern="1200">
          <a:solidFill>
            <a:schemeClr val="tx1"/>
          </a:solidFill>
          <a:latin typeface="+mn-lt"/>
          <a:ea typeface="+mn-ea"/>
          <a:cs typeface="+mn-cs"/>
        </a:defRPr>
      </a:lvl6pPr>
      <a:lvl7pPr marL="1870314" algn="l" defTabSz="623438" rtl="0" eaLnBrk="1" latinLnBrk="0" hangingPunct="1">
        <a:defRPr sz="1227" kern="1200">
          <a:solidFill>
            <a:schemeClr val="tx1"/>
          </a:solidFill>
          <a:latin typeface="+mn-lt"/>
          <a:ea typeface="+mn-ea"/>
          <a:cs typeface="+mn-cs"/>
        </a:defRPr>
      </a:lvl7pPr>
      <a:lvl8pPr marL="2182033" algn="l" defTabSz="623438" rtl="0" eaLnBrk="1" latinLnBrk="0" hangingPunct="1">
        <a:defRPr sz="1227" kern="1200">
          <a:solidFill>
            <a:schemeClr val="tx1"/>
          </a:solidFill>
          <a:latin typeface="+mn-lt"/>
          <a:ea typeface="+mn-ea"/>
          <a:cs typeface="+mn-cs"/>
        </a:defRPr>
      </a:lvl8pPr>
      <a:lvl9pPr marL="2493752" algn="l" defTabSz="623438" rtl="0" eaLnBrk="1" latinLnBrk="0" hangingPunct="1">
        <a:defRPr sz="122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hyperlink" Target="https://codelibrary.amlegal.com/codes/albuquerque/latest/albuquerque_nm/0-0-0-135092"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hyperlink" Target="https://abq-zone.com/" TargetMode="External"/><Relationship Id="rId3" Type="http://schemas.openxmlformats.org/officeDocument/2006/relationships/image" Target="../media/image26.png"/><Relationship Id="rId7" Type="http://schemas.openxmlformats.org/officeDocument/2006/relationships/hyperlink" Target="https://compplan.abc-zone.com/" TargetMode="External"/><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hyperlink" Target="https://abq-zone.com/" TargetMode="External"/><Relationship Id="rId2" Type="http://schemas.openxmlformats.org/officeDocument/2006/relationships/image" Target="../media/image30.png"/><Relationship Id="rId1" Type="http://schemas.openxmlformats.org/officeDocument/2006/relationships/slideLayout" Target="../slideLayouts/slideLayout26.xml"/><Relationship Id="rId6" Type="http://schemas.openxmlformats.org/officeDocument/2006/relationships/hyperlink" Target="https://tinyurl.com/IDOzoningmap" TargetMode="External"/><Relationship Id="rId5" Type="http://schemas.openxmlformats.org/officeDocument/2006/relationships/hyperlink" Target="http://abc-zone.com/zoning-conversion-map" TargetMode="Externa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hyperlink" Target="https://abq-zone.com/" TargetMode="External"/><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diagramColors" Target="../diagrams/colors2.xml"/><Relationship Id="rId11" Type="http://schemas.openxmlformats.org/officeDocument/2006/relationships/hyperlink" Target="https://tinyurl.com/IDOzoningmap" TargetMode="External"/><Relationship Id="rId5" Type="http://schemas.openxmlformats.org/officeDocument/2006/relationships/diagramQuickStyle" Target="../diagrams/quickStyle2.xml"/><Relationship Id="rId10" Type="http://schemas.openxmlformats.org/officeDocument/2006/relationships/hyperlink" Target="http://abc-zone.com/zoning-conversion-map" TargetMode="External"/><Relationship Id="rId4" Type="http://schemas.openxmlformats.org/officeDocument/2006/relationships/diagramLayout" Target="../diagrams/layout2.xml"/><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hyperlink" Target="http://abc-zone.com/zoning-conversion-map" TargetMode="External"/><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hyperlink" Target="https://abq-zone.com/" TargetMode="External"/><Relationship Id="rId4" Type="http://schemas.openxmlformats.org/officeDocument/2006/relationships/hyperlink" Target="https://tinyurl.com/IDOzoningmap" TargetMode="External"/><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39.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s://tinyurl.com/idozoningmap" TargetMode="External"/><Relationship Id="rId2" Type="http://schemas.openxmlformats.org/officeDocument/2006/relationships/image" Target="../media/image43.pn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hyperlink" Target="https://www.pew.org/en/research-and-analysis/articles/2025/08/05/co-living-buildings-in-albuquerque-and-santa-fe-could-improve-housing-affordability" TargetMode="External"/><Relationship Id="rId2" Type="http://schemas.openxmlformats.org/officeDocument/2006/relationships/image" Target="../media/image44.png"/><Relationship Id="rId1" Type="http://schemas.openxmlformats.org/officeDocument/2006/relationships/slideLayout" Target="../slideLayouts/slideLayout26.xml"/><Relationship Id="rId4" Type="http://schemas.openxmlformats.org/officeDocument/2006/relationships/hyperlink" Target="https://www.gensler.com/blog/pew-study-flexible-office-to-co-living-conversions"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griegosfarms.com/" TargetMode="External"/><Relationship Id="rId2" Type="http://schemas.openxmlformats.org/officeDocument/2006/relationships/image" Target="../media/image45.png"/><Relationship Id="rId1" Type="http://schemas.openxmlformats.org/officeDocument/2006/relationships/slideLayout" Target="../slideLayouts/slideLayout2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hyperlink" Target="https://abq-zone.com/node/1937" TargetMode="External"/><Relationship Id="rId2" Type="http://schemas.openxmlformats.org/officeDocument/2006/relationships/image" Target="../media/image49.png"/><Relationship Id="rId1" Type="http://schemas.openxmlformats.org/officeDocument/2006/relationships/slideLayout" Target="../slideLayouts/slideLayout26.xml"/><Relationship Id="rId4" Type="http://schemas.openxmlformats.org/officeDocument/2006/relationships/chart" Target="../charts/chart7.xml"/></Relationships>
</file>

<file path=ppt/slides/_rels/slide2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50.pn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6.xm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hyperlink" Target="https://ido.abc-zone.com/" TargetMode="External"/><Relationship Id="rId2" Type="http://schemas.openxmlformats.org/officeDocument/2006/relationships/hyperlink" Target="mailto:treed@cabq.gov" TargetMode="External"/><Relationship Id="rId1" Type="http://schemas.openxmlformats.org/officeDocument/2006/relationships/slideLayout" Target="../slideLayouts/slideLayout19.xml"/><Relationship Id="rId6" Type="http://schemas.openxmlformats.org/officeDocument/2006/relationships/hyperlink" Target="https://compplan.abc-zone.com/" TargetMode="External"/><Relationship Id="rId5" Type="http://schemas.openxmlformats.org/officeDocument/2006/relationships/hyperlink" Target="http://abc-zone.com/zoning-conversion-map" TargetMode="External"/><Relationship Id="rId4" Type="http://schemas.openxmlformats.org/officeDocument/2006/relationships/image" Target="../media/image2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codelibrary.amlegal.com/codes/albuquerque/latest/albuquerque_nm/0-0-0-135092"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codelibrary.amlegal.com/codes/albuquerque/latest/albuqido/0-0-0-13465#JD_Table6-1-1" TargetMode="External"/><Relationship Id="rId4" Type="http://schemas.openxmlformats.org/officeDocument/2006/relationships/hyperlink" Target="https://codelibrary.amlegal.com/codes/albuquerque/latest/albuqido/0-0-0-1351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F6855-2552-47E4-991F-0803C6F2C6A6}"/>
              </a:ext>
            </a:extLst>
          </p:cNvPr>
          <p:cNvSpPr>
            <a:spLocks noGrp="1"/>
          </p:cNvSpPr>
          <p:nvPr>
            <p:ph type="ctrTitle"/>
          </p:nvPr>
        </p:nvSpPr>
        <p:spPr>
          <a:xfrm>
            <a:off x="685800" y="76200"/>
            <a:ext cx="5867400" cy="1266918"/>
          </a:xfrm>
        </p:spPr>
        <p:txBody>
          <a:bodyPr/>
          <a:lstStyle/>
          <a:p>
            <a:r>
              <a:rPr lang="en-US" dirty="0"/>
              <a:t>WELCOME</a:t>
            </a:r>
          </a:p>
        </p:txBody>
      </p:sp>
      <p:sp>
        <p:nvSpPr>
          <p:cNvPr id="3" name="Subtitle 2">
            <a:extLst>
              <a:ext uri="{FF2B5EF4-FFF2-40B4-BE49-F238E27FC236}">
                <a16:creationId xmlns:a16="http://schemas.microsoft.com/office/drawing/2014/main" id="{925D0FE1-138D-442C-886E-189284FF0890}"/>
              </a:ext>
            </a:extLst>
          </p:cNvPr>
          <p:cNvSpPr>
            <a:spLocks noGrp="1"/>
          </p:cNvSpPr>
          <p:nvPr>
            <p:ph type="subTitle" idx="1"/>
          </p:nvPr>
        </p:nvSpPr>
        <p:spPr>
          <a:xfrm>
            <a:off x="685800" y="1518906"/>
            <a:ext cx="5638800" cy="1757694"/>
          </a:xfrm>
        </p:spPr>
        <p:txBody>
          <a:bodyPr/>
          <a:lstStyle/>
          <a:p>
            <a:r>
              <a:rPr lang="en-US" sz="4800" dirty="0"/>
              <a:t>ANNUAL EPC TRAINING</a:t>
            </a:r>
            <a:endParaRPr lang="en-US" sz="4000" dirty="0"/>
          </a:p>
          <a:p>
            <a:r>
              <a:rPr lang="en-US" dirty="0"/>
              <a:t>April 23, 2026</a:t>
            </a:r>
          </a:p>
        </p:txBody>
      </p:sp>
    </p:spTree>
    <p:extLst>
      <p:ext uri="{BB962C8B-B14F-4D97-AF65-F5344CB8AC3E}">
        <p14:creationId xmlns:p14="http://schemas.microsoft.com/office/powerpoint/2010/main" val="53763645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4DD185-BC6C-43A1-89B8-CFAFA9355CFC}"/>
              </a:ext>
            </a:extLst>
          </p:cNvPr>
          <p:cNvSpPr>
            <a:spLocks noGrp="1"/>
          </p:cNvSpPr>
          <p:nvPr>
            <p:ph sz="half" idx="1"/>
          </p:nvPr>
        </p:nvSpPr>
        <p:spPr>
          <a:xfrm>
            <a:off x="1905000" y="1562100"/>
            <a:ext cx="7924800" cy="3733799"/>
          </a:xfrm>
          <a:solidFill>
            <a:schemeClr val="bg1">
              <a:lumMod val="95000"/>
            </a:schemeClr>
          </a:solidFill>
        </p:spPr>
        <p:txBody>
          <a:bodyPr/>
          <a:lstStyle/>
          <a:p>
            <a:pPr marL="6350" lvl="4" indent="0">
              <a:lnSpc>
                <a:spcPct val="115000"/>
              </a:lnSpc>
              <a:spcBef>
                <a:spcPts val="600"/>
              </a:spcBef>
              <a:spcAft>
                <a:spcPts val="600"/>
              </a:spcAft>
              <a:buNone/>
            </a:pPr>
            <a:r>
              <a:rPr lang="en-US" sz="2400" b="1" dirty="0">
                <a:latin typeface="Arial Narrow" panose="020B0606020202030204" pitchFamily="34" charset="0"/>
                <a:ea typeface="Calibri" panose="020F0502020204030204" pitchFamily="34" charset="0"/>
                <a:cs typeface="Times New Roman" panose="02020603050405020304" pitchFamily="18" charset="0"/>
              </a:rPr>
              <a:t>Planning Staff &amp; EPC Relationship</a:t>
            </a:r>
          </a:p>
          <a:p>
            <a:pPr marL="6350" lvl="4" indent="0">
              <a:lnSpc>
                <a:spcPct val="115000"/>
              </a:lnSpc>
              <a:spcBef>
                <a:spcPts val="600"/>
              </a:spcBef>
              <a:spcAft>
                <a:spcPts val="600"/>
              </a:spcAft>
              <a:buNone/>
            </a:pPr>
            <a:endParaRPr lang="en-US" sz="2000" b="1" dirty="0">
              <a:latin typeface="Arial Narrow" panose="020B0606020202030204" pitchFamily="34" charset="0"/>
              <a:ea typeface="Calibri" panose="020F0502020204030204" pitchFamily="34" charset="0"/>
              <a:cs typeface="Times New Roman" panose="02020603050405020304" pitchFamily="18" charset="0"/>
            </a:endParaRPr>
          </a:p>
          <a:p>
            <a:pPr marL="630238" lvl="5" indent="-342900">
              <a:lnSpc>
                <a:spcPct val="115000"/>
              </a:lnSpc>
              <a:spcBef>
                <a:spcPts val="600"/>
              </a:spcBef>
              <a:spcAft>
                <a:spcPts val="600"/>
              </a:spcAft>
            </a:pPr>
            <a:r>
              <a:rPr lang="en-US" sz="2000" b="1" dirty="0">
                <a:latin typeface="Arial Narrow" panose="020B0606020202030204" pitchFamily="34" charset="0"/>
                <a:ea typeface="Calibri" panose="020F0502020204030204" pitchFamily="34" charset="0"/>
                <a:cs typeface="Times New Roman" panose="02020603050405020304" pitchFamily="18" charset="0"/>
              </a:rPr>
              <a:t>Ordinance </a:t>
            </a:r>
            <a:r>
              <a:rPr lang="en-US" sz="2000" b="1" u="sng" dirty="0">
                <a:solidFill>
                  <a:srgbClr val="0000FF"/>
                </a:solidFill>
                <a:latin typeface="Arial Narrow" panose="020B0606020202030204" pitchFamily="34" charset="0"/>
                <a:ea typeface="Calibri" panose="020F0502020204030204" pitchFamily="34" charset="0"/>
                <a:cs typeface="Times New Roman" panose="02020603050405020304" pitchFamily="18" charset="0"/>
                <a:hlinkClick r:id="rId2"/>
              </a:rPr>
              <a:t>§ 14-13-3-4 STAFF</a:t>
            </a:r>
            <a:endParaRPr lang="en-US" sz="2000" b="1" dirty="0">
              <a:solidFill>
                <a:srgbClr val="000000"/>
              </a:solidFill>
              <a:latin typeface="Arial Narrow" panose="020B0606020202030204" pitchFamily="34" charset="0"/>
              <a:ea typeface="Calibri" panose="020F0502020204030204" pitchFamily="34" charset="0"/>
              <a:cs typeface="Times New Roman" panose="02020603050405020304" pitchFamily="18" charset="0"/>
            </a:endParaRPr>
          </a:p>
          <a:p>
            <a:pPr marL="630238" lvl="5" indent="-342900">
              <a:lnSpc>
                <a:spcPct val="115000"/>
              </a:lnSpc>
              <a:spcBef>
                <a:spcPts val="600"/>
              </a:spcBef>
              <a:spcAft>
                <a:spcPts val="600"/>
              </a:spcAft>
            </a:pPr>
            <a:r>
              <a:rPr lang="en-US" sz="2000" dirty="0">
                <a:solidFill>
                  <a:srgbClr val="000000"/>
                </a:solidFill>
                <a:latin typeface="Arial Narrow" panose="020B0606020202030204" pitchFamily="34" charset="0"/>
                <a:ea typeface="Calibri" panose="020F0502020204030204" pitchFamily="34" charset="0"/>
                <a:cs typeface="Times New Roman" panose="02020603050405020304" pitchFamily="18" charset="0"/>
              </a:rPr>
              <a:t>Staff is here to support the commission &amp; fill in the blanks</a:t>
            </a:r>
            <a:endParaRPr lang="en-US" sz="2000" dirty="0">
              <a:latin typeface="Arial Narrow" panose="020B0606020202030204" pitchFamily="34" charset="0"/>
              <a:ea typeface="Calibri" panose="020F0502020204030204" pitchFamily="34" charset="0"/>
              <a:cs typeface="Times New Roman" panose="02020603050405020304" pitchFamily="18" charset="0"/>
            </a:endParaRPr>
          </a:p>
          <a:p>
            <a:pPr marL="630238" lvl="5" indent="-342900">
              <a:lnSpc>
                <a:spcPct val="115000"/>
              </a:lnSpc>
              <a:spcBef>
                <a:spcPts val="600"/>
              </a:spcBef>
              <a:spcAft>
                <a:spcPts val="600"/>
              </a:spcAft>
            </a:pPr>
            <a:r>
              <a:rPr lang="en-US" sz="2000" dirty="0">
                <a:latin typeface="Arial Narrow" panose="020B0606020202030204" pitchFamily="34" charset="0"/>
                <a:ea typeface="Calibri" panose="020F0502020204030204" pitchFamily="34" charset="0"/>
                <a:cs typeface="Times New Roman" panose="02020603050405020304" pitchFamily="18" charset="0"/>
              </a:rPr>
              <a:t>Staff conducts the analysis and writes the findings of fact for the commission to review prior to the hearing</a:t>
            </a:r>
          </a:p>
          <a:p>
            <a:pPr marL="630238" lvl="5" indent="-342900">
              <a:lnSpc>
                <a:spcPct val="115000"/>
              </a:lnSpc>
              <a:spcBef>
                <a:spcPts val="600"/>
              </a:spcBef>
              <a:spcAft>
                <a:spcPts val="600"/>
              </a:spcAft>
            </a:pPr>
            <a:r>
              <a:rPr lang="en-US" sz="2000" dirty="0">
                <a:latin typeface="Arial Narrow" panose="020B0606020202030204" pitchFamily="34" charset="0"/>
                <a:ea typeface="Calibri" panose="020F0502020204030204" pitchFamily="34" charset="0"/>
                <a:cs typeface="Times New Roman" panose="02020603050405020304" pitchFamily="18" charset="0"/>
              </a:rPr>
              <a:t>Ask us questions and ask for help when needed</a:t>
            </a:r>
          </a:p>
          <a:p>
            <a:pPr marL="234950" lvl="5">
              <a:lnSpc>
                <a:spcPct val="115000"/>
              </a:lnSpc>
              <a:spcBef>
                <a:spcPts val="600"/>
              </a:spcBef>
              <a:spcAft>
                <a:spcPts val="600"/>
              </a:spcAft>
              <a:buFont typeface="Courier New" panose="02070309020205020404" pitchFamily="49" charset="0"/>
              <a:buChar char="o"/>
            </a:pP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a:p>
            <a:endParaRPr lang="en-US" sz="1600" dirty="0">
              <a:latin typeface="Arial Narrow" panose="020B0606020202030204" pitchFamily="34" charset="0"/>
            </a:endParaRPr>
          </a:p>
        </p:txBody>
      </p:sp>
    </p:spTree>
    <p:extLst>
      <p:ext uri="{BB962C8B-B14F-4D97-AF65-F5344CB8AC3E}">
        <p14:creationId xmlns:p14="http://schemas.microsoft.com/office/powerpoint/2010/main" val="12123149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C89FE-5791-4F98-8A85-695B6EE55EF3}"/>
              </a:ext>
            </a:extLst>
          </p:cNvPr>
          <p:cNvSpPr>
            <a:spLocks noGrp="1"/>
          </p:cNvSpPr>
          <p:nvPr>
            <p:ph type="ctrTitle"/>
          </p:nvPr>
        </p:nvSpPr>
        <p:spPr>
          <a:xfrm>
            <a:off x="304800" y="1143000"/>
            <a:ext cx="5791200" cy="1266918"/>
          </a:xfrm>
        </p:spPr>
        <p:txBody>
          <a:bodyPr/>
          <a:lstStyle/>
          <a:p>
            <a:r>
              <a:rPr lang="en-US" sz="3200" dirty="0"/>
              <a:t>EPC Rules</a:t>
            </a:r>
          </a:p>
        </p:txBody>
      </p:sp>
    </p:spTree>
    <p:extLst>
      <p:ext uri="{BB962C8B-B14F-4D97-AF65-F5344CB8AC3E}">
        <p14:creationId xmlns:p14="http://schemas.microsoft.com/office/powerpoint/2010/main" val="305148495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D02BB0-28BA-4278-A5B1-CE163B788BC0}"/>
              </a:ext>
            </a:extLst>
          </p:cNvPr>
          <p:cNvSpPr>
            <a:spLocks noGrp="1"/>
          </p:cNvSpPr>
          <p:nvPr>
            <p:ph sz="half" idx="1"/>
          </p:nvPr>
        </p:nvSpPr>
        <p:spPr>
          <a:xfrm>
            <a:off x="2667000" y="1905000"/>
            <a:ext cx="6172200" cy="2849564"/>
          </a:xfrm>
          <a:solidFill>
            <a:schemeClr val="bg1">
              <a:lumMod val="95000"/>
            </a:schemeClr>
          </a:solidFill>
        </p:spPr>
        <p:txBody>
          <a:bodyPr/>
          <a:lstStyle/>
          <a:p>
            <a:pPr marL="234950" lvl="4" indent="-228600">
              <a:lnSpc>
                <a:spcPct val="115000"/>
              </a:lnSpc>
              <a:spcBef>
                <a:spcPts val="600"/>
              </a:spcBef>
              <a:spcAft>
                <a:spcPts val="600"/>
              </a:spcAft>
              <a:buFont typeface="Symbol" panose="05050102010706020507" pitchFamily="18" charset="2"/>
              <a:buChar char=""/>
              <a:tabLst>
                <a:tab pos="1600200" algn="l"/>
              </a:tabLst>
            </a:pPr>
            <a:r>
              <a:rPr lang="en-US" sz="2000" dirty="0">
                <a:ea typeface="Calibri" panose="020F0502020204030204" pitchFamily="34" charset="0"/>
                <a:cs typeface="Times New Roman" panose="02020603050405020304" pitchFamily="18" charset="0"/>
              </a:rPr>
              <a:t>Quasi-Judicial Decisions vs. Legislative Decisions </a:t>
            </a:r>
          </a:p>
          <a:p>
            <a:pPr marL="577850" lvl="5">
              <a:lnSpc>
                <a:spcPct val="115000"/>
              </a:lnSpc>
              <a:spcBef>
                <a:spcPts val="600"/>
              </a:spcBef>
              <a:spcAft>
                <a:spcPts val="600"/>
              </a:spcAft>
              <a:buFont typeface="Symbol" panose="05050102010706020507" pitchFamily="18" charset="2"/>
              <a:buChar char=""/>
              <a:tabLst>
                <a:tab pos="1600200" algn="l"/>
              </a:tabLst>
            </a:pPr>
            <a:r>
              <a:rPr lang="en-US" sz="2000" dirty="0">
                <a:latin typeface="Arial" panose="020B0604020202020204" pitchFamily="34" charset="0"/>
                <a:ea typeface="Calibri" panose="020F0502020204030204" pitchFamily="34" charset="0"/>
                <a:cs typeface="Arial" panose="020B0604020202020204" pitchFamily="34" charset="0"/>
              </a:rPr>
              <a:t>EPC recommendations / Council decisions </a:t>
            </a:r>
          </a:p>
          <a:p>
            <a:pPr marL="577850" lvl="5">
              <a:lnSpc>
                <a:spcPct val="115000"/>
              </a:lnSpc>
              <a:spcBef>
                <a:spcPts val="600"/>
              </a:spcBef>
              <a:spcAft>
                <a:spcPts val="600"/>
              </a:spcAft>
              <a:buFont typeface="Symbol" panose="05050102010706020507" pitchFamily="18" charset="2"/>
              <a:buChar char=""/>
              <a:tabLst>
                <a:tab pos="1600200" algn="l"/>
              </a:tabLst>
            </a:pPr>
            <a:r>
              <a:rPr lang="en-US" sz="2000" dirty="0">
                <a:latin typeface="Arial" panose="020B0604020202020204" pitchFamily="34" charset="0"/>
                <a:ea typeface="Calibri" panose="020F0502020204030204" pitchFamily="34" charset="0"/>
                <a:cs typeface="Arial" panose="020B0604020202020204" pitchFamily="34" charset="0"/>
              </a:rPr>
              <a:t>EPC decisions</a:t>
            </a:r>
          </a:p>
          <a:p>
            <a:pPr marL="234950" lvl="4" indent="-228600">
              <a:lnSpc>
                <a:spcPct val="115000"/>
              </a:lnSpc>
              <a:spcBef>
                <a:spcPts val="600"/>
              </a:spcBef>
              <a:spcAft>
                <a:spcPts val="600"/>
              </a:spcAft>
              <a:buFont typeface="Symbol" panose="05050102010706020507" pitchFamily="18" charset="2"/>
              <a:buChar char=""/>
            </a:pPr>
            <a:r>
              <a:rPr lang="en-US" sz="2000" dirty="0">
                <a:ea typeface="Calibri" panose="020F0502020204030204" pitchFamily="34" charset="0"/>
                <a:cs typeface="Times New Roman" panose="02020603050405020304" pitchFamily="18" charset="0"/>
              </a:rPr>
              <a:t>Ex-</a:t>
            </a:r>
            <a:r>
              <a:rPr lang="en-US" sz="2000" dirty="0" err="1">
                <a:ea typeface="Calibri" panose="020F0502020204030204" pitchFamily="34" charset="0"/>
                <a:cs typeface="Times New Roman" panose="02020603050405020304" pitchFamily="18" charset="0"/>
              </a:rPr>
              <a:t>Parte</a:t>
            </a:r>
            <a:r>
              <a:rPr lang="en-US" sz="2000" dirty="0">
                <a:ea typeface="Calibri" panose="020F0502020204030204" pitchFamily="34" charset="0"/>
                <a:cs typeface="Times New Roman" panose="02020603050405020304" pitchFamily="18" charset="0"/>
              </a:rPr>
              <a:t> Communication</a:t>
            </a:r>
          </a:p>
          <a:p>
            <a:pPr marL="234950" lvl="4" indent="-228600">
              <a:lnSpc>
                <a:spcPct val="115000"/>
              </a:lnSpc>
              <a:spcBef>
                <a:spcPts val="600"/>
              </a:spcBef>
              <a:spcAft>
                <a:spcPts val="600"/>
              </a:spcAft>
              <a:buFont typeface="Symbol" panose="05050102010706020507" pitchFamily="18" charset="2"/>
              <a:buChar char=""/>
            </a:pPr>
            <a:r>
              <a:rPr lang="en-US" sz="2000" dirty="0">
                <a:ea typeface="Calibri" panose="020F0502020204030204" pitchFamily="34" charset="0"/>
                <a:cs typeface="Times New Roman" panose="02020603050405020304" pitchFamily="18" charset="0"/>
              </a:rPr>
              <a:t>Attendance – Quorum &amp; Zoom</a:t>
            </a:r>
            <a:endParaRPr lang="en-US" sz="4800" dirty="0"/>
          </a:p>
        </p:txBody>
      </p:sp>
    </p:spTree>
    <p:extLst>
      <p:ext uri="{BB962C8B-B14F-4D97-AF65-F5344CB8AC3E}">
        <p14:creationId xmlns:p14="http://schemas.microsoft.com/office/powerpoint/2010/main" val="424268260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BECF2-A138-4CD6-9052-45478CA6CFDA}"/>
              </a:ext>
            </a:extLst>
          </p:cNvPr>
          <p:cNvSpPr>
            <a:spLocks noGrp="1"/>
          </p:cNvSpPr>
          <p:nvPr>
            <p:ph type="ctrTitle"/>
          </p:nvPr>
        </p:nvSpPr>
        <p:spPr>
          <a:xfrm>
            <a:off x="335604" y="1219200"/>
            <a:ext cx="5791200" cy="1266918"/>
          </a:xfrm>
        </p:spPr>
        <p:txBody>
          <a:bodyPr/>
          <a:lstStyle/>
          <a:p>
            <a:r>
              <a:rPr lang="en-US" sz="3200" dirty="0">
                <a:ea typeface="Times New Roman" panose="02020603050405020304" pitchFamily="18" charset="0"/>
              </a:rPr>
              <a:t>Zoning Regulations </a:t>
            </a:r>
            <a:br>
              <a:rPr lang="en-US" sz="3200" dirty="0">
                <a:ea typeface="Times New Roman" panose="02020603050405020304" pitchFamily="18" charset="0"/>
              </a:rPr>
            </a:br>
            <a:r>
              <a:rPr lang="en-US" sz="3200" dirty="0">
                <a:ea typeface="Times New Roman" panose="02020603050405020304" pitchFamily="18" charset="0"/>
              </a:rPr>
              <a:t>and Practice</a:t>
            </a:r>
            <a:endParaRPr lang="en-US" sz="9600" dirty="0"/>
          </a:p>
        </p:txBody>
      </p:sp>
    </p:spTree>
    <p:extLst>
      <p:ext uri="{BB962C8B-B14F-4D97-AF65-F5344CB8AC3E}">
        <p14:creationId xmlns:p14="http://schemas.microsoft.com/office/powerpoint/2010/main" val="77505582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C61E058-1EB7-47F4-8BA3-B51219965E09}"/>
              </a:ext>
            </a:extLst>
          </p:cNvPr>
          <p:cNvSpPr/>
          <p:nvPr/>
        </p:nvSpPr>
        <p:spPr>
          <a:xfrm>
            <a:off x="10590415" y="2557260"/>
            <a:ext cx="1601585" cy="4300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1233" y="4365367"/>
            <a:ext cx="3141585" cy="2202374"/>
          </a:xfrm>
          <a:prstGeom prst="rect">
            <a:avLst/>
          </a:prstGeom>
          <a:ln w="19050">
            <a:solidFill>
              <a:srgbClr val="002060"/>
            </a:solid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1524001" y="1"/>
            <a:ext cx="9143999" cy="1325563"/>
          </a:xfrm>
        </p:spPr>
        <p:txBody>
          <a:bodyPr/>
          <a:lstStyle/>
          <a:p>
            <a:r>
              <a:rPr lang="en-US" sz="5400" dirty="0"/>
              <a:t>Planning + Zoning</a:t>
            </a: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11860" t="14286" r="32061" b="29953"/>
          <a:stretch/>
        </p:blipFill>
        <p:spPr>
          <a:xfrm>
            <a:off x="1529332" y="3733800"/>
            <a:ext cx="2805257" cy="2155372"/>
          </a:xfrm>
          <a:prstGeom prst="rect">
            <a:avLst/>
          </a:prstGeom>
          <a:ln w="19050">
            <a:solidFill>
              <a:srgbClr val="002060"/>
            </a:solidFill>
          </a:ln>
          <a:effectLst>
            <a:outerShdw blurRad="292100" dist="139700" dir="2700000" algn="tl" rotWithShape="0">
              <a:srgbClr val="333333">
                <a:alpha val="65000"/>
              </a:srgbClr>
            </a:outerShdw>
          </a:effectLst>
        </p:spPr>
      </p:pic>
      <p:sp>
        <p:nvSpPr>
          <p:cNvPr id="4" name="Text Placeholder 3"/>
          <p:cNvSpPr>
            <a:spLocks noGrp="1"/>
          </p:cNvSpPr>
          <p:nvPr>
            <p:ph type="body" idx="1"/>
          </p:nvPr>
        </p:nvSpPr>
        <p:spPr>
          <a:xfrm>
            <a:off x="563674" y="770164"/>
            <a:ext cx="3868340" cy="823912"/>
          </a:xfrm>
        </p:spPr>
        <p:txBody>
          <a:bodyPr/>
          <a:lstStyle/>
          <a:p>
            <a:r>
              <a:rPr lang="en-US" sz="2000" dirty="0">
                <a:latin typeface="Arial Narrow" panose="020B0606020202030204" pitchFamily="34" charset="0"/>
              </a:rPr>
              <a:t>ABC Comprehensive Plan</a:t>
            </a:r>
          </a:p>
        </p:txBody>
      </p:sp>
      <p:sp>
        <p:nvSpPr>
          <p:cNvPr id="5" name="Content Placeholder 4"/>
          <p:cNvSpPr>
            <a:spLocks noGrp="1"/>
          </p:cNvSpPr>
          <p:nvPr>
            <p:ph sz="half" idx="2"/>
          </p:nvPr>
        </p:nvSpPr>
        <p:spPr>
          <a:xfrm>
            <a:off x="1008454" y="1594076"/>
            <a:ext cx="3868340" cy="3684588"/>
          </a:xfrm>
        </p:spPr>
        <p:txBody>
          <a:bodyPr/>
          <a:lstStyle/>
          <a:p>
            <a:pPr marL="228600" indent="-228600"/>
            <a:r>
              <a:rPr lang="en-US" dirty="0">
                <a:latin typeface="Arial Narrow" panose="020B0606020202030204" pitchFamily="34" charset="0"/>
              </a:rPr>
              <a:t>What we want + why:</a:t>
            </a:r>
          </a:p>
          <a:p>
            <a:pPr marL="571500" lvl="1" indent="-228600"/>
            <a:r>
              <a:rPr lang="en-US" dirty="0">
                <a:latin typeface="Arial Narrow" panose="020B0606020202030204" pitchFamily="34" charset="0"/>
              </a:rPr>
              <a:t>Where to direct growth</a:t>
            </a:r>
          </a:p>
          <a:p>
            <a:pPr marL="571500" lvl="1" indent="-228600"/>
            <a:r>
              <a:rPr lang="en-US" dirty="0">
                <a:latin typeface="Arial Narrow" panose="020B0606020202030204" pitchFamily="34" charset="0"/>
              </a:rPr>
              <a:t>What to protect</a:t>
            </a:r>
          </a:p>
          <a:p>
            <a:pPr marL="571500" lvl="1" indent="-228600"/>
            <a:r>
              <a:rPr lang="en-US" dirty="0">
                <a:latin typeface="Arial Narrow" panose="020B0606020202030204" pitchFamily="34" charset="0"/>
              </a:rPr>
              <a:t>What actions to take</a:t>
            </a:r>
          </a:p>
          <a:p>
            <a:pPr marL="571500" lvl="1" indent="-228600"/>
            <a:r>
              <a:rPr lang="en-US" dirty="0">
                <a:latin typeface="Arial Narrow" panose="020B0606020202030204" pitchFamily="34" charset="0"/>
              </a:rPr>
              <a:t>How to measure progress</a:t>
            </a:r>
          </a:p>
        </p:txBody>
      </p:sp>
      <p:sp>
        <p:nvSpPr>
          <p:cNvPr id="6" name="Text Placeholder 5"/>
          <p:cNvSpPr>
            <a:spLocks noGrp="1"/>
          </p:cNvSpPr>
          <p:nvPr>
            <p:ph type="body" sz="quarter" idx="3"/>
          </p:nvPr>
        </p:nvSpPr>
        <p:spPr>
          <a:xfrm>
            <a:off x="7184718" y="941101"/>
            <a:ext cx="4514850" cy="644811"/>
          </a:xfrm>
        </p:spPr>
        <p:txBody>
          <a:bodyPr/>
          <a:lstStyle/>
          <a:p>
            <a:r>
              <a:rPr lang="en-US" sz="2000" dirty="0">
                <a:latin typeface="Arial Narrow" panose="020B0606020202030204" pitchFamily="34" charset="0"/>
              </a:rPr>
              <a:t>Integrated development ordinance</a:t>
            </a:r>
          </a:p>
        </p:txBody>
      </p:sp>
      <p:pic>
        <p:nvPicPr>
          <p:cNvPr id="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9774551" y="4552168"/>
            <a:ext cx="1679936" cy="1790972"/>
          </a:xfrm>
          <a:prstGeom prst="rect">
            <a:avLst/>
          </a:prstGeom>
          <a:ln w="19050">
            <a:solidFill>
              <a:srgbClr val="C000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588" y="3276601"/>
            <a:ext cx="1451437" cy="1451437"/>
          </a:xfrm>
          <a:prstGeom prst="rect">
            <a:avLst/>
          </a:prstGeom>
        </p:spPr>
      </p:pic>
      <p:sp>
        <p:nvSpPr>
          <p:cNvPr id="11" name="TextBox 10"/>
          <p:cNvSpPr txBox="1"/>
          <p:nvPr/>
        </p:nvSpPr>
        <p:spPr>
          <a:xfrm>
            <a:off x="683711" y="4037472"/>
            <a:ext cx="750463"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Myriad Pro Cond" panose="020B0506030403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Vision</a:t>
            </a:r>
          </a:p>
        </p:txBody>
      </p:sp>
      <p:sp>
        <p:nvSpPr>
          <p:cNvPr id="14" name="Right Arrow 13"/>
          <p:cNvSpPr/>
          <p:nvPr/>
        </p:nvSpPr>
        <p:spPr>
          <a:xfrm>
            <a:off x="7782635" y="5011166"/>
            <a:ext cx="1636819" cy="74295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Regulations</a:t>
            </a: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15" name="Rectangle 14"/>
          <p:cNvSpPr/>
          <p:nvPr/>
        </p:nvSpPr>
        <p:spPr>
          <a:xfrm>
            <a:off x="2665228" y="4318668"/>
            <a:ext cx="1563697" cy="138499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Arial Narrow" panose="020B0606020202030204" pitchFamily="34" charset="0"/>
                <a:ea typeface="+mn-ea"/>
                <a:cs typeface="Arial" panose="020B0604020202020204" pitchFamily="34" charset="0"/>
              </a:rPr>
              <a:t>Centers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Arial Narrow" panose="020B0606020202030204" pitchFamily="34" charset="0"/>
                <a:ea typeface="+mn-ea"/>
                <a:cs typeface="Arial" panose="020B0604020202020204" pitchFamily="34" charset="0"/>
              </a:rPr>
              <a:t>&amp;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Arial Narrow" panose="020B0606020202030204" pitchFamily="34" charset="0"/>
                <a:ea typeface="+mn-ea"/>
                <a:cs typeface="Arial" panose="020B0604020202020204" pitchFamily="34" charset="0"/>
              </a:rPr>
              <a:t>Corridors</a:t>
            </a:r>
          </a:p>
        </p:txBody>
      </p:sp>
      <p:sp>
        <p:nvSpPr>
          <p:cNvPr id="16" name="Rectangle 15"/>
          <p:cNvSpPr/>
          <p:nvPr/>
        </p:nvSpPr>
        <p:spPr>
          <a:xfrm>
            <a:off x="4499410" y="4847829"/>
            <a:ext cx="2680669" cy="138499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Arial Narrow" panose="020B0606020202030204" pitchFamily="34" charset="0"/>
                <a:ea typeface="+mn-ea"/>
                <a:cs typeface="Arial" panose="020B0604020202020204" pitchFamily="34" charset="0"/>
              </a:rPr>
              <a:t>Areas of Change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Arial Narrow" panose="020B0606020202030204" pitchFamily="34" charset="0"/>
                <a:ea typeface="+mn-ea"/>
                <a:cs typeface="Arial" panose="020B0604020202020204" pitchFamily="34" charset="0"/>
              </a:rPr>
              <a:t>&amp;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Arial Narrow" panose="020B0606020202030204" pitchFamily="34" charset="0"/>
                <a:ea typeface="+mn-ea"/>
                <a:cs typeface="Arial" panose="020B0604020202020204" pitchFamily="34" charset="0"/>
              </a:rPr>
              <a:t>Consistency</a:t>
            </a:r>
          </a:p>
        </p:txBody>
      </p:sp>
      <p:sp>
        <p:nvSpPr>
          <p:cNvPr id="7" name="Content Placeholder 6"/>
          <p:cNvSpPr>
            <a:spLocks noGrp="1"/>
          </p:cNvSpPr>
          <p:nvPr>
            <p:ph sz="quarter" idx="4"/>
          </p:nvPr>
        </p:nvSpPr>
        <p:spPr>
          <a:xfrm>
            <a:off x="7260918" y="1585912"/>
            <a:ext cx="4572000" cy="3684588"/>
          </a:xfrm>
        </p:spPr>
        <p:txBody>
          <a:bodyPr/>
          <a:lstStyle/>
          <a:p>
            <a:pPr marL="228600" indent="-228600"/>
            <a:r>
              <a:rPr lang="en-US" dirty="0">
                <a:latin typeface="Arial Narrow" panose="020B0606020202030204" pitchFamily="34" charset="0"/>
              </a:rPr>
              <a:t>How to get there:</a:t>
            </a:r>
          </a:p>
          <a:p>
            <a:pPr marL="571500" lvl="1" indent="-228600">
              <a:spcBef>
                <a:spcPts val="0"/>
              </a:spcBef>
            </a:pPr>
            <a:r>
              <a:rPr lang="en-US" dirty="0">
                <a:latin typeface="Arial Narrow" panose="020B0606020202030204" pitchFamily="34" charset="0"/>
              </a:rPr>
              <a:t>Tailored rules </a:t>
            </a:r>
          </a:p>
          <a:p>
            <a:pPr marL="914400" lvl="2" indent="-228600">
              <a:spcBef>
                <a:spcPts val="0"/>
              </a:spcBef>
            </a:pPr>
            <a:r>
              <a:rPr lang="en-US" dirty="0">
                <a:latin typeface="Arial Narrow" panose="020B0606020202030204" pitchFamily="34" charset="0"/>
              </a:rPr>
              <a:t>Centers + Corridors</a:t>
            </a:r>
          </a:p>
          <a:p>
            <a:pPr marL="914400" lvl="2" indent="-228600">
              <a:spcBef>
                <a:spcPts val="0"/>
              </a:spcBef>
            </a:pPr>
            <a:r>
              <a:rPr lang="en-US" dirty="0">
                <a:latin typeface="Arial Narrow" panose="020B0606020202030204" pitchFamily="34" charset="0"/>
              </a:rPr>
              <a:t>Areas of Consistency</a:t>
            </a:r>
          </a:p>
          <a:p>
            <a:pPr marL="914400" lvl="2" indent="-228600">
              <a:spcBef>
                <a:spcPts val="0"/>
              </a:spcBef>
            </a:pPr>
            <a:r>
              <a:rPr lang="en-US" dirty="0">
                <a:latin typeface="Arial Narrow" panose="020B0606020202030204" pitchFamily="34" charset="0"/>
              </a:rPr>
              <a:t>Overlay Zones</a:t>
            </a:r>
          </a:p>
          <a:p>
            <a:pPr marL="914400" lvl="2" indent="-228600">
              <a:spcBef>
                <a:spcPts val="0"/>
              </a:spcBef>
            </a:pPr>
            <a:r>
              <a:rPr lang="en-US" dirty="0">
                <a:latin typeface="Arial Narrow" panose="020B0606020202030204" pitchFamily="34" charset="0"/>
              </a:rPr>
              <a:t>Special places</a:t>
            </a:r>
          </a:p>
          <a:p>
            <a:pPr marL="571500" lvl="1" indent="-228600">
              <a:spcBef>
                <a:spcPts val="0"/>
              </a:spcBef>
            </a:pPr>
            <a:r>
              <a:rPr lang="en-US" dirty="0">
                <a:latin typeface="Arial Narrow" panose="020B0606020202030204" pitchFamily="34" charset="0"/>
              </a:rPr>
              <a:t>Transitions / Edge Protections</a:t>
            </a:r>
          </a:p>
          <a:p>
            <a:pPr marL="914400" lvl="2" indent="-228600">
              <a:spcBef>
                <a:spcPts val="0"/>
              </a:spcBef>
            </a:pPr>
            <a:r>
              <a:rPr lang="en-US" dirty="0">
                <a:latin typeface="Arial Narrow" panose="020B0606020202030204" pitchFamily="34" charset="0"/>
              </a:rPr>
              <a:t>Between Areas of Change + Consistency</a:t>
            </a:r>
          </a:p>
          <a:p>
            <a:pPr marL="914400" lvl="2" indent="-228600">
              <a:spcBef>
                <a:spcPts val="0"/>
              </a:spcBef>
            </a:pPr>
            <a:r>
              <a:rPr lang="en-US" dirty="0">
                <a:latin typeface="Arial Narrow" panose="020B0606020202030204" pitchFamily="34" charset="0"/>
              </a:rPr>
              <a:t>Next to neighborhoods</a:t>
            </a:r>
          </a:p>
        </p:txBody>
      </p:sp>
      <p:sp>
        <p:nvSpPr>
          <p:cNvPr id="3" name="Right Arrow 2"/>
          <p:cNvSpPr/>
          <p:nvPr/>
        </p:nvSpPr>
        <p:spPr>
          <a:xfrm>
            <a:off x="1578732" y="3831772"/>
            <a:ext cx="1126890" cy="68580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Policies</a:t>
            </a: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17" name="Rectangle 16">
            <a:extLst>
              <a:ext uri="{FF2B5EF4-FFF2-40B4-BE49-F238E27FC236}">
                <a16:creationId xmlns:a16="http://schemas.microsoft.com/office/drawing/2014/main" id="{CB20337B-CB75-4168-9117-C64984884D8C}"/>
              </a:ext>
            </a:extLst>
          </p:cNvPr>
          <p:cNvSpPr/>
          <p:nvPr/>
        </p:nvSpPr>
        <p:spPr>
          <a:xfrm>
            <a:off x="154588" y="6488668"/>
            <a:ext cx="2250936" cy="3693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hlinkClick r:id="rId7"/>
              </a:rPr>
              <a:t>compplan.abc-zone.com</a:t>
            </a:r>
            <a:endParaRPr kumimoji="0" lang="en-US" sz="1050" b="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Arial" panose="020B0604020202020204" pitchFamily="34" charset="0"/>
            </a:endParaRPr>
          </a:p>
        </p:txBody>
      </p:sp>
      <p:sp>
        <p:nvSpPr>
          <p:cNvPr id="19" name="Rectangle 18">
            <a:extLst>
              <a:ext uri="{FF2B5EF4-FFF2-40B4-BE49-F238E27FC236}">
                <a16:creationId xmlns:a16="http://schemas.microsoft.com/office/drawing/2014/main" id="{A6180739-DD77-4D6E-900D-FC98C27676FC}"/>
              </a:ext>
            </a:extLst>
          </p:cNvPr>
          <p:cNvSpPr/>
          <p:nvPr/>
        </p:nvSpPr>
        <p:spPr>
          <a:xfrm>
            <a:off x="9456189" y="6528693"/>
            <a:ext cx="231666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hlinkClick r:id="rId8"/>
              </a:rPr>
              <a:t>https://ido.abq-zone.com</a:t>
            </a: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endParaRPr kumimoji="0" lang="en-US" sz="1800" b="0"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34177652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8A16653-70C5-4D41-99F9-9999C9E7D2D6}"/>
              </a:ext>
            </a:extLst>
          </p:cNvPr>
          <p:cNvSpPr txBox="1">
            <a:spLocks/>
          </p:cNvSpPr>
          <p:nvPr/>
        </p:nvSpPr>
        <p:spPr>
          <a:xfrm>
            <a:off x="3343884" y="343129"/>
            <a:ext cx="5874002" cy="944628"/>
          </a:xfrm>
          <a:prstGeom prst="rect">
            <a:avLst/>
          </a:prstGeom>
        </p:spPr>
        <p:txBody>
          <a:bodyPr/>
          <a:lstStyle>
            <a:lvl1pPr algn="ctr" rtl="0" eaLnBrk="1" fontAlgn="base" hangingPunct="1">
              <a:spcBef>
                <a:spcPct val="0"/>
              </a:spcBef>
              <a:spcAft>
                <a:spcPct val="0"/>
              </a:spcAft>
              <a:defRPr sz="6600" b="1" i="0" kern="1200" cap="all" baseline="0">
                <a:solidFill>
                  <a:schemeClr val="tx1">
                    <a:lumMod val="85000"/>
                    <a:lumOff val="15000"/>
                  </a:schemeClr>
                </a:solidFill>
                <a:latin typeface="Arial" panose="020B0604020202020204" pitchFamily="34" charset="0"/>
                <a:ea typeface="+mj-ea"/>
                <a:cs typeface="Arial" panose="020B0604020202020204" pitchFamily="34" charset="0"/>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n-US" sz="5400" dirty="0"/>
              <a:t>Zoning Code</a:t>
            </a:r>
            <a:endParaRPr lang="en-US" sz="5400" dirty="0">
              <a:latin typeface="Adobe Garamond Pro" pitchFamily="18" charset="0"/>
            </a:endParaRPr>
          </a:p>
        </p:txBody>
      </p:sp>
      <p:sp>
        <p:nvSpPr>
          <p:cNvPr id="3" name="Freeform 9">
            <a:extLst>
              <a:ext uri="{FF2B5EF4-FFF2-40B4-BE49-F238E27FC236}">
                <a16:creationId xmlns:a16="http://schemas.microsoft.com/office/drawing/2014/main" id="{87FF7024-6E64-4884-A44C-958A76060944}"/>
              </a:ext>
            </a:extLst>
          </p:cNvPr>
          <p:cNvSpPr/>
          <p:nvPr/>
        </p:nvSpPr>
        <p:spPr>
          <a:xfrm>
            <a:off x="545264" y="5556163"/>
            <a:ext cx="7441550" cy="486394"/>
          </a:xfrm>
          <a:custGeom>
            <a:avLst/>
            <a:gdLst>
              <a:gd name="connsiteX0" fmla="*/ 0 w 1490987"/>
              <a:gd name="connsiteY0" fmla="*/ 248503 h 1959921"/>
              <a:gd name="connsiteX1" fmla="*/ 248503 w 1490987"/>
              <a:gd name="connsiteY1" fmla="*/ 0 h 1959921"/>
              <a:gd name="connsiteX2" fmla="*/ 1242484 w 1490987"/>
              <a:gd name="connsiteY2" fmla="*/ 0 h 1959921"/>
              <a:gd name="connsiteX3" fmla="*/ 1490987 w 1490987"/>
              <a:gd name="connsiteY3" fmla="*/ 248503 h 1959921"/>
              <a:gd name="connsiteX4" fmla="*/ 1490987 w 1490987"/>
              <a:gd name="connsiteY4" fmla="*/ 1711418 h 1959921"/>
              <a:gd name="connsiteX5" fmla="*/ 1242484 w 1490987"/>
              <a:gd name="connsiteY5" fmla="*/ 1959921 h 1959921"/>
              <a:gd name="connsiteX6" fmla="*/ 248503 w 1490987"/>
              <a:gd name="connsiteY6" fmla="*/ 1959921 h 1959921"/>
              <a:gd name="connsiteX7" fmla="*/ 0 w 1490987"/>
              <a:gd name="connsiteY7" fmla="*/ 1711418 h 1959921"/>
              <a:gd name="connsiteX8" fmla="*/ 0 w 1490987"/>
              <a:gd name="connsiteY8" fmla="*/ 248503 h 195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987" h="1959921">
                <a:moveTo>
                  <a:pt x="0" y="248503"/>
                </a:moveTo>
                <a:cubicBezTo>
                  <a:pt x="0" y="111259"/>
                  <a:pt x="111259" y="0"/>
                  <a:pt x="248503" y="0"/>
                </a:cubicBezTo>
                <a:lnTo>
                  <a:pt x="1242484" y="0"/>
                </a:lnTo>
                <a:cubicBezTo>
                  <a:pt x="1379728" y="0"/>
                  <a:pt x="1490987" y="111259"/>
                  <a:pt x="1490987" y="248503"/>
                </a:cubicBezTo>
                <a:lnTo>
                  <a:pt x="1490987" y="1711418"/>
                </a:lnTo>
                <a:cubicBezTo>
                  <a:pt x="1490987" y="1848662"/>
                  <a:pt x="1379728" y="1959921"/>
                  <a:pt x="1242484" y="1959921"/>
                </a:cubicBezTo>
                <a:lnTo>
                  <a:pt x="248503" y="1959921"/>
                </a:lnTo>
                <a:cubicBezTo>
                  <a:pt x="111259" y="1959921"/>
                  <a:pt x="0" y="1848662"/>
                  <a:pt x="0" y="1711418"/>
                </a:cubicBezTo>
                <a:lnTo>
                  <a:pt x="0" y="248503"/>
                </a:lnTo>
                <a:close/>
              </a:path>
            </a:pathLst>
          </a:custGeom>
          <a:solidFill>
            <a:srgbClr val="2DF1F1"/>
          </a:solidFill>
          <a:ln w="12700" cap="flat" cmpd="sng" algn="ctr">
            <a:solidFill>
              <a:srgbClr val="FFFFFF">
                <a:hueOff val="0"/>
                <a:satOff val="0"/>
                <a:lumOff val="0"/>
                <a:alphaOff val="0"/>
              </a:srgbClr>
            </a:solidFill>
            <a:prstDash val="solid"/>
            <a:miter lim="800000"/>
          </a:ln>
          <a:effectLst/>
        </p:spPr>
        <p:txBody>
          <a:bodyPr spcFirstLastPara="0" vert="horz" wrap="square" lIns="141364" tIns="141364" rIns="141364" bIns="141364" numCol="1" spcCol="1270" anchor="ctr" anchorCtr="0">
            <a:noAutofit/>
          </a:bodyPr>
          <a:lstStyle/>
          <a:p>
            <a:pPr algn="r" defTabSz="800100">
              <a:lnSpc>
                <a:spcPct val="90000"/>
              </a:lnSpc>
              <a:spcAft>
                <a:spcPct val="35000"/>
              </a:spcAft>
              <a:defRPr/>
            </a:pPr>
            <a:r>
              <a:rPr lang="en-US" sz="2800" b="1" kern="0" dirty="0">
                <a:solidFill>
                  <a:schemeClr val="bg1"/>
                </a:solidFill>
                <a:latin typeface="Arial Narrow" panose="020B0606020202030204" pitchFamily="34" charset="0"/>
                <a:cs typeface="Arial" panose="020B0604020202020204" pitchFamily="34" charset="0"/>
              </a:rPr>
              <a:t>Processes</a:t>
            </a:r>
            <a:endParaRPr lang="en-US" sz="2800" kern="0" dirty="0">
              <a:solidFill>
                <a:schemeClr val="bg1"/>
              </a:solidFill>
              <a:latin typeface="Arial Narrow" panose="020B060602020203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0512D8F6-F1D0-4F4D-B03B-2E7989C9CD5C}"/>
              </a:ext>
            </a:extLst>
          </p:cNvPr>
          <p:cNvGrpSpPr/>
          <p:nvPr/>
        </p:nvGrpSpPr>
        <p:grpSpPr>
          <a:xfrm rot="5400000">
            <a:off x="2657241" y="137118"/>
            <a:ext cx="3192257" cy="7490030"/>
            <a:chOff x="3254972" y="2994977"/>
            <a:chExt cx="3753508" cy="9012605"/>
          </a:xfrm>
        </p:grpSpPr>
        <p:sp>
          <p:nvSpPr>
            <p:cNvPr id="5" name="Freeform 15">
              <a:extLst>
                <a:ext uri="{FF2B5EF4-FFF2-40B4-BE49-F238E27FC236}">
                  <a16:creationId xmlns:a16="http://schemas.microsoft.com/office/drawing/2014/main" id="{DC59ED09-901E-4BAF-B401-9170E20FAF67}"/>
                </a:ext>
              </a:extLst>
            </p:cNvPr>
            <p:cNvSpPr/>
            <p:nvPr/>
          </p:nvSpPr>
          <p:spPr>
            <a:xfrm rot="16200000">
              <a:off x="-661479" y="6911428"/>
              <a:ext cx="8956823" cy="1123922"/>
            </a:xfrm>
            <a:custGeom>
              <a:avLst/>
              <a:gdLst>
                <a:gd name="connsiteX0" fmla="*/ 0 w 1490987"/>
                <a:gd name="connsiteY0" fmla="*/ 248503 h 1959921"/>
                <a:gd name="connsiteX1" fmla="*/ 248503 w 1490987"/>
                <a:gd name="connsiteY1" fmla="*/ 0 h 1959921"/>
                <a:gd name="connsiteX2" fmla="*/ 1242484 w 1490987"/>
                <a:gd name="connsiteY2" fmla="*/ 0 h 1959921"/>
                <a:gd name="connsiteX3" fmla="*/ 1490987 w 1490987"/>
                <a:gd name="connsiteY3" fmla="*/ 248503 h 1959921"/>
                <a:gd name="connsiteX4" fmla="*/ 1490987 w 1490987"/>
                <a:gd name="connsiteY4" fmla="*/ 1711418 h 1959921"/>
                <a:gd name="connsiteX5" fmla="*/ 1242484 w 1490987"/>
                <a:gd name="connsiteY5" fmla="*/ 1959921 h 1959921"/>
                <a:gd name="connsiteX6" fmla="*/ 248503 w 1490987"/>
                <a:gd name="connsiteY6" fmla="*/ 1959921 h 1959921"/>
                <a:gd name="connsiteX7" fmla="*/ 0 w 1490987"/>
                <a:gd name="connsiteY7" fmla="*/ 1711418 h 1959921"/>
                <a:gd name="connsiteX8" fmla="*/ 0 w 1490987"/>
                <a:gd name="connsiteY8" fmla="*/ 248503 h 195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987" h="1959921">
                  <a:moveTo>
                    <a:pt x="0" y="248503"/>
                  </a:moveTo>
                  <a:cubicBezTo>
                    <a:pt x="0" y="111259"/>
                    <a:pt x="111259" y="0"/>
                    <a:pt x="248503" y="0"/>
                  </a:cubicBezTo>
                  <a:lnTo>
                    <a:pt x="1242484" y="0"/>
                  </a:lnTo>
                  <a:cubicBezTo>
                    <a:pt x="1379728" y="0"/>
                    <a:pt x="1490987" y="111259"/>
                    <a:pt x="1490987" y="248503"/>
                  </a:cubicBezTo>
                  <a:lnTo>
                    <a:pt x="1490987" y="1711418"/>
                  </a:lnTo>
                  <a:cubicBezTo>
                    <a:pt x="1490987" y="1848662"/>
                    <a:pt x="1379728" y="1959921"/>
                    <a:pt x="1242484" y="1959921"/>
                  </a:cubicBezTo>
                  <a:lnTo>
                    <a:pt x="248503" y="1959921"/>
                  </a:lnTo>
                  <a:cubicBezTo>
                    <a:pt x="111259" y="1959921"/>
                    <a:pt x="0" y="1848662"/>
                    <a:pt x="0" y="1711418"/>
                  </a:cubicBezTo>
                  <a:lnTo>
                    <a:pt x="0" y="248503"/>
                  </a:lnTo>
                  <a:close/>
                </a:path>
              </a:pathLst>
            </a:custGeom>
            <a:solidFill>
              <a:srgbClr val="5F005E">
                <a:alpha val="81961"/>
              </a:srgbClr>
            </a:solidFill>
            <a:ln w="12700" cap="flat" cmpd="sng" algn="ctr">
              <a:solidFill>
                <a:srgbClr val="7C2E7B"/>
              </a:solidFill>
              <a:prstDash val="solid"/>
              <a:miter lim="800000"/>
            </a:ln>
            <a:effectLst/>
          </p:spPr>
          <p:txBody>
            <a:bodyPr spcFirstLastPara="0" vert="horz" wrap="square" lIns="141364" tIns="141364" rIns="141364" bIns="141364" numCol="1" spcCol="1270" anchor="ctr" anchorCtr="0">
              <a:noAutofit/>
            </a:bodyPr>
            <a:lstStyle/>
            <a:p>
              <a:pPr algn="r" defTabSz="800100">
                <a:lnSpc>
                  <a:spcPct val="90000"/>
                </a:lnSpc>
                <a:spcAft>
                  <a:spcPct val="35000"/>
                </a:spcAft>
                <a:defRPr/>
              </a:pPr>
              <a:r>
                <a:rPr lang="en-US" sz="2800" b="1" kern="0" dirty="0">
                  <a:solidFill>
                    <a:srgbClr val="FFFFFF"/>
                  </a:solidFill>
                  <a:latin typeface="Arial Narrow" panose="020B0606020202030204" pitchFamily="34" charset="0"/>
                  <a:cs typeface="Arial" panose="020B0604020202020204" pitchFamily="34" charset="0"/>
                </a:rPr>
                <a:t>Zones</a:t>
              </a:r>
              <a:endParaRPr lang="en-US" sz="1600" kern="0" dirty="0">
                <a:solidFill>
                  <a:srgbClr val="FFFFFF"/>
                </a:solidFill>
                <a:latin typeface="Arial Narrow" panose="020B0606020202030204" pitchFamily="34" charset="0"/>
                <a:cs typeface="Arial" panose="020B0604020202020204" pitchFamily="34" charset="0"/>
              </a:endParaRPr>
            </a:p>
          </p:txBody>
        </p:sp>
        <p:sp>
          <p:nvSpPr>
            <p:cNvPr id="6" name="Freeform 16">
              <a:extLst>
                <a:ext uri="{FF2B5EF4-FFF2-40B4-BE49-F238E27FC236}">
                  <a16:creationId xmlns:a16="http://schemas.microsoft.com/office/drawing/2014/main" id="{DD9494F4-6102-4D4C-8396-A3FC590FA4F8}"/>
                </a:ext>
              </a:extLst>
            </p:cNvPr>
            <p:cNvSpPr/>
            <p:nvPr/>
          </p:nvSpPr>
          <p:spPr>
            <a:xfrm rot="16200000">
              <a:off x="633624" y="6831846"/>
              <a:ext cx="8956818" cy="1283085"/>
            </a:xfrm>
            <a:custGeom>
              <a:avLst/>
              <a:gdLst>
                <a:gd name="connsiteX0" fmla="*/ 0 w 1490987"/>
                <a:gd name="connsiteY0" fmla="*/ 248503 h 1959921"/>
                <a:gd name="connsiteX1" fmla="*/ 248503 w 1490987"/>
                <a:gd name="connsiteY1" fmla="*/ 0 h 1959921"/>
                <a:gd name="connsiteX2" fmla="*/ 1242484 w 1490987"/>
                <a:gd name="connsiteY2" fmla="*/ 0 h 1959921"/>
                <a:gd name="connsiteX3" fmla="*/ 1490987 w 1490987"/>
                <a:gd name="connsiteY3" fmla="*/ 248503 h 1959921"/>
                <a:gd name="connsiteX4" fmla="*/ 1490987 w 1490987"/>
                <a:gd name="connsiteY4" fmla="*/ 1711418 h 1959921"/>
                <a:gd name="connsiteX5" fmla="*/ 1242484 w 1490987"/>
                <a:gd name="connsiteY5" fmla="*/ 1959921 h 1959921"/>
                <a:gd name="connsiteX6" fmla="*/ 248503 w 1490987"/>
                <a:gd name="connsiteY6" fmla="*/ 1959921 h 1959921"/>
                <a:gd name="connsiteX7" fmla="*/ 0 w 1490987"/>
                <a:gd name="connsiteY7" fmla="*/ 1711418 h 1959921"/>
                <a:gd name="connsiteX8" fmla="*/ 0 w 1490987"/>
                <a:gd name="connsiteY8" fmla="*/ 248503 h 195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987" h="1959921">
                  <a:moveTo>
                    <a:pt x="0" y="248503"/>
                  </a:moveTo>
                  <a:cubicBezTo>
                    <a:pt x="0" y="111259"/>
                    <a:pt x="111259" y="0"/>
                    <a:pt x="248503" y="0"/>
                  </a:cubicBezTo>
                  <a:lnTo>
                    <a:pt x="1242484" y="0"/>
                  </a:lnTo>
                  <a:cubicBezTo>
                    <a:pt x="1379728" y="0"/>
                    <a:pt x="1490987" y="111259"/>
                    <a:pt x="1490987" y="248503"/>
                  </a:cubicBezTo>
                  <a:lnTo>
                    <a:pt x="1490987" y="1711418"/>
                  </a:lnTo>
                  <a:cubicBezTo>
                    <a:pt x="1490987" y="1848662"/>
                    <a:pt x="1379728" y="1959921"/>
                    <a:pt x="1242484" y="1959921"/>
                  </a:cubicBezTo>
                  <a:lnTo>
                    <a:pt x="248503" y="1959921"/>
                  </a:lnTo>
                  <a:cubicBezTo>
                    <a:pt x="111259" y="1959921"/>
                    <a:pt x="0" y="1848662"/>
                    <a:pt x="0" y="1711418"/>
                  </a:cubicBezTo>
                  <a:lnTo>
                    <a:pt x="0" y="248503"/>
                  </a:lnTo>
                  <a:close/>
                </a:path>
              </a:pathLst>
            </a:custGeom>
            <a:solidFill>
              <a:srgbClr val="308F01">
                <a:alpha val="81961"/>
              </a:srgbClr>
            </a:solidFill>
            <a:ln w="12700" cap="flat" cmpd="sng" algn="ctr">
              <a:noFill/>
              <a:prstDash val="solid"/>
              <a:miter lim="800000"/>
            </a:ln>
            <a:effectLst/>
          </p:spPr>
          <p:txBody>
            <a:bodyPr spcFirstLastPara="0" vert="horz" wrap="square" lIns="141364" tIns="141364" rIns="141364" bIns="141364" numCol="1" spcCol="1270" anchor="ctr" anchorCtr="0">
              <a:noAutofit/>
            </a:bodyPr>
            <a:lstStyle/>
            <a:p>
              <a:pPr algn="r" defTabSz="800100">
                <a:lnSpc>
                  <a:spcPct val="90000"/>
                </a:lnSpc>
                <a:spcAft>
                  <a:spcPct val="35000"/>
                </a:spcAft>
                <a:defRPr/>
              </a:pPr>
              <a:r>
                <a:rPr lang="en-US" sz="2800" b="1" kern="0" dirty="0">
                  <a:solidFill>
                    <a:srgbClr val="FFFFFF"/>
                  </a:solidFill>
                  <a:latin typeface="Arial Narrow" panose="020B0606020202030204" pitchFamily="34" charset="0"/>
                  <a:cs typeface="Arial" panose="020B0604020202020204" pitchFamily="34" charset="0"/>
                </a:rPr>
                <a:t>Uses</a:t>
              </a:r>
              <a:endParaRPr lang="en-US" sz="1600" kern="0" dirty="0">
                <a:solidFill>
                  <a:srgbClr val="FFFFFF"/>
                </a:solidFill>
                <a:latin typeface="Arial Narrow" panose="020B0606020202030204" pitchFamily="34" charset="0"/>
                <a:cs typeface="Arial" panose="020B0604020202020204" pitchFamily="34" charset="0"/>
              </a:endParaRPr>
            </a:p>
          </p:txBody>
        </p:sp>
        <p:sp>
          <p:nvSpPr>
            <p:cNvPr id="7" name="Freeform 17">
              <a:extLst>
                <a:ext uri="{FF2B5EF4-FFF2-40B4-BE49-F238E27FC236}">
                  <a16:creationId xmlns:a16="http://schemas.microsoft.com/office/drawing/2014/main" id="{5AFB6200-AF6B-4BA7-825F-56ECED0DB9E6}"/>
                </a:ext>
              </a:extLst>
            </p:cNvPr>
            <p:cNvSpPr/>
            <p:nvPr/>
          </p:nvSpPr>
          <p:spPr>
            <a:xfrm rot="16200000">
              <a:off x="1936164" y="6935266"/>
              <a:ext cx="8954279" cy="1190353"/>
            </a:xfrm>
            <a:custGeom>
              <a:avLst/>
              <a:gdLst>
                <a:gd name="connsiteX0" fmla="*/ 0 w 1490987"/>
                <a:gd name="connsiteY0" fmla="*/ 248503 h 1959921"/>
                <a:gd name="connsiteX1" fmla="*/ 248503 w 1490987"/>
                <a:gd name="connsiteY1" fmla="*/ 0 h 1959921"/>
                <a:gd name="connsiteX2" fmla="*/ 1242484 w 1490987"/>
                <a:gd name="connsiteY2" fmla="*/ 0 h 1959921"/>
                <a:gd name="connsiteX3" fmla="*/ 1490987 w 1490987"/>
                <a:gd name="connsiteY3" fmla="*/ 248503 h 1959921"/>
                <a:gd name="connsiteX4" fmla="*/ 1490987 w 1490987"/>
                <a:gd name="connsiteY4" fmla="*/ 1711418 h 1959921"/>
                <a:gd name="connsiteX5" fmla="*/ 1242484 w 1490987"/>
                <a:gd name="connsiteY5" fmla="*/ 1959921 h 1959921"/>
                <a:gd name="connsiteX6" fmla="*/ 248503 w 1490987"/>
                <a:gd name="connsiteY6" fmla="*/ 1959921 h 1959921"/>
                <a:gd name="connsiteX7" fmla="*/ 0 w 1490987"/>
                <a:gd name="connsiteY7" fmla="*/ 1711418 h 1959921"/>
                <a:gd name="connsiteX8" fmla="*/ 0 w 1490987"/>
                <a:gd name="connsiteY8" fmla="*/ 248503 h 195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987" h="1959921">
                  <a:moveTo>
                    <a:pt x="0" y="248503"/>
                  </a:moveTo>
                  <a:cubicBezTo>
                    <a:pt x="0" y="111259"/>
                    <a:pt x="111259" y="0"/>
                    <a:pt x="248503" y="0"/>
                  </a:cubicBezTo>
                  <a:lnTo>
                    <a:pt x="1242484" y="0"/>
                  </a:lnTo>
                  <a:cubicBezTo>
                    <a:pt x="1379728" y="0"/>
                    <a:pt x="1490987" y="111259"/>
                    <a:pt x="1490987" y="248503"/>
                  </a:cubicBezTo>
                  <a:lnTo>
                    <a:pt x="1490987" y="1711418"/>
                  </a:lnTo>
                  <a:cubicBezTo>
                    <a:pt x="1490987" y="1848662"/>
                    <a:pt x="1379728" y="1959921"/>
                    <a:pt x="1242484" y="1959921"/>
                  </a:cubicBezTo>
                  <a:lnTo>
                    <a:pt x="248503" y="1959921"/>
                  </a:lnTo>
                  <a:cubicBezTo>
                    <a:pt x="111259" y="1959921"/>
                    <a:pt x="0" y="1848662"/>
                    <a:pt x="0" y="1711418"/>
                  </a:cubicBezTo>
                  <a:lnTo>
                    <a:pt x="0" y="248503"/>
                  </a:lnTo>
                  <a:close/>
                </a:path>
              </a:pathLst>
            </a:custGeom>
            <a:solidFill>
              <a:srgbClr val="610000">
                <a:alpha val="81961"/>
              </a:srgbClr>
            </a:solidFill>
            <a:ln w="12700" cap="flat" cmpd="sng" algn="ctr">
              <a:solidFill>
                <a:srgbClr val="7C2E7B"/>
              </a:solidFill>
              <a:prstDash val="solid"/>
              <a:miter lim="800000"/>
            </a:ln>
            <a:effectLst/>
          </p:spPr>
          <p:txBody>
            <a:bodyPr spcFirstLastPara="0" vert="horz" wrap="square" lIns="141364" tIns="141364" rIns="141364" bIns="141364" numCol="1" spcCol="1270" anchor="ctr" anchorCtr="0">
              <a:noAutofit/>
            </a:bodyPr>
            <a:lstStyle/>
            <a:p>
              <a:pPr algn="r" defTabSz="800100">
                <a:lnSpc>
                  <a:spcPct val="90000"/>
                </a:lnSpc>
                <a:defRPr/>
              </a:pPr>
              <a:r>
                <a:rPr lang="en-US" sz="2800" b="1" kern="0" dirty="0">
                  <a:solidFill>
                    <a:srgbClr val="FFFFFF"/>
                  </a:solidFill>
                  <a:latin typeface="Arial Narrow" panose="020B0606020202030204" pitchFamily="34" charset="0"/>
                  <a:cs typeface="Arial" panose="020B0604020202020204" pitchFamily="34" charset="0"/>
                </a:rPr>
                <a:t>Standards</a:t>
              </a:r>
              <a:endParaRPr lang="en-US" sz="2800" kern="0" dirty="0">
                <a:solidFill>
                  <a:srgbClr val="FFFFFF"/>
                </a:solidFill>
                <a:latin typeface="Arial Narrow" panose="020B0606020202030204" pitchFamily="34" charset="0"/>
                <a:cs typeface="Arial" panose="020B0604020202020204" pitchFamily="34" charset="0"/>
              </a:endParaRPr>
            </a:p>
          </p:txBody>
        </p:sp>
      </p:grpSp>
      <p:sp>
        <p:nvSpPr>
          <p:cNvPr id="8" name="Content Placeholder 4">
            <a:extLst>
              <a:ext uri="{FF2B5EF4-FFF2-40B4-BE49-F238E27FC236}">
                <a16:creationId xmlns:a16="http://schemas.microsoft.com/office/drawing/2014/main" id="{62998A02-8C4F-40C3-8264-90BD315C9115}"/>
              </a:ext>
            </a:extLst>
          </p:cNvPr>
          <p:cNvSpPr txBox="1">
            <a:spLocks/>
          </p:cNvSpPr>
          <p:nvPr/>
        </p:nvSpPr>
        <p:spPr>
          <a:xfrm>
            <a:off x="746095" y="1447800"/>
            <a:ext cx="4966282" cy="5562600"/>
          </a:xfrm>
          <a:prstGeom prst="rect">
            <a:avLst/>
          </a:prstGeom>
        </p:spPr>
        <p:txBody>
          <a:bodyPr vert="horz" lIns="91440" tIns="45720" rIns="91440" bIns="45720" rtlCol="0">
            <a:normAutofit fontScale="77500" lnSpcReduction="2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yriad Pro Cond" pitchFamily="34" charset="0"/>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yriad Pro Cond" pitchFamily="34" charset="0"/>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yriad Pro Cond" pitchFamily="34" charset="0"/>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yriad Pro Cond" pitchFamily="34" charset="0"/>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yriad Pro Cond" pitchFamily="34" charset="0"/>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Clr>
                <a:srgbClr val="00608A"/>
              </a:buClr>
              <a:buNone/>
              <a:defRPr/>
            </a:pPr>
            <a:endParaRPr lang="en-US" sz="1500" b="1" dirty="0">
              <a:solidFill>
                <a:srgbClr val="3E4042"/>
              </a:solidFill>
            </a:endParaRPr>
          </a:p>
          <a:p>
            <a:pPr marL="514350" indent="-514350">
              <a:spcBef>
                <a:spcPts val="1800"/>
              </a:spcBef>
              <a:buClr>
                <a:srgbClr val="00608A"/>
              </a:buClr>
              <a:buNone/>
              <a:defRPr/>
            </a:pPr>
            <a:r>
              <a:rPr lang="en-US" sz="3100" b="1" dirty="0">
                <a:solidFill>
                  <a:srgbClr val="3E4042"/>
                </a:solidFill>
                <a:latin typeface="Arial Narrow" panose="020B0606020202030204" pitchFamily="34" charset="0"/>
              </a:rPr>
              <a:t>1.   	General Provisions</a:t>
            </a:r>
          </a:p>
          <a:p>
            <a:pPr marL="514350" indent="-514350">
              <a:spcBef>
                <a:spcPts val="1800"/>
              </a:spcBef>
              <a:buClr>
                <a:prstClr val="white"/>
              </a:buClr>
              <a:buFont typeface="Arial" pitchFamily="34" charset="0"/>
              <a:buAutoNum type="arabicPeriod" startAt="2"/>
              <a:defRPr/>
            </a:pPr>
            <a:r>
              <a:rPr lang="en-US" sz="3100" b="1" dirty="0">
                <a:solidFill>
                  <a:srgbClr val="FFFFFF"/>
                </a:solidFill>
                <a:latin typeface="Arial Narrow" panose="020B0606020202030204" pitchFamily="34" charset="0"/>
              </a:rPr>
              <a:t>Zone Districts</a:t>
            </a:r>
          </a:p>
          <a:p>
            <a:pPr marL="514350" indent="-514350">
              <a:spcBef>
                <a:spcPts val="1800"/>
              </a:spcBef>
              <a:buClr>
                <a:prstClr val="white"/>
              </a:buClr>
              <a:buFont typeface="Arial" pitchFamily="34" charset="0"/>
              <a:buAutoNum type="arabicPeriod" startAt="2"/>
              <a:defRPr/>
            </a:pPr>
            <a:r>
              <a:rPr lang="en-US" sz="3100" b="1" dirty="0">
                <a:solidFill>
                  <a:srgbClr val="FFFFFF"/>
                </a:solidFill>
                <a:latin typeface="Arial Narrow" panose="020B0606020202030204" pitchFamily="34" charset="0"/>
              </a:rPr>
              <a:t>Overlay Zones </a:t>
            </a:r>
          </a:p>
          <a:p>
            <a:pPr marL="514350" indent="-514350">
              <a:spcBef>
                <a:spcPts val="1800"/>
              </a:spcBef>
              <a:buClr>
                <a:srgbClr val="00608A"/>
              </a:buClr>
              <a:buNone/>
              <a:defRPr/>
            </a:pPr>
            <a:r>
              <a:rPr lang="en-US" sz="3100" b="1" dirty="0">
                <a:solidFill>
                  <a:srgbClr val="FFFFFF"/>
                </a:solidFill>
                <a:latin typeface="Arial Narrow" panose="020B0606020202030204" pitchFamily="34" charset="0"/>
              </a:rPr>
              <a:t>4. 	Use Regulations</a:t>
            </a:r>
          </a:p>
          <a:p>
            <a:pPr marL="0" indent="0">
              <a:spcBef>
                <a:spcPts val="0"/>
              </a:spcBef>
              <a:buClr>
                <a:srgbClr val="00608A"/>
              </a:buClr>
              <a:buNone/>
              <a:defRPr/>
            </a:pPr>
            <a:r>
              <a:rPr lang="en-US" sz="3100" b="1" dirty="0">
                <a:solidFill>
                  <a:srgbClr val="FFFFFF"/>
                </a:solidFill>
                <a:latin typeface="Arial Narrow" panose="020B0606020202030204" pitchFamily="34" charset="0"/>
              </a:rPr>
              <a:t>	Allowable Use Table</a:t>
            </a:r>
          </a:p>
          <a:p>
            <a:pPr marL="0" indent="0">
              <a:spcBef>
                <a:spcPts val="0"/>
              </a:spcBef>
              <a:buClr>
                <a:srgbClr val="00608A"/>
              </a:buClr>
              <a:buNone/>
              <a:defRPr/>
            </a:pPr>
            <a:r>
              <a:rPr lang="en-US" sz="3100" b="1" dirty="0">
                <a:solidFill>
                  <a:srgbClr val="FFFFFF"/>
                </a:solidFill>
                <a:latin typeface="Arial Narrow" panose="020B0606020202030204" pitchFamily="34" charset="0"/>
              </a:rPr>
              <a:t>	Use-specific Standards</a:t>
            </a:r>
          </a:p>
          <a:p>
            <a:pPr marL="514350" indent="-514350">
              <a:spcBef>
                <a:spcPts val="1800"/>
              </a:spcBef>
              <a:buClr>
                <a:srgbClr val="FFFFFF"/>
              </a:buClr>
              <a:buFont typeface="Arial" pitchFamily="34" charset="0"/>
              <a:buAutoNum type="arabicPeriod" startAt="5"/>
              <a:defRPr/>
            </a:pPr>
            <a:r>
              <a:rPr lang="en-US" sz="3100" b="1" dirty="0">
                <a:solidFill>
                  <a:srgbClr val="FFFFFF"/>
                </a:solidFill>
                <a:latin typeface="Arial Narrow" panose="020B0606020202030204" pitchFamily="34" charset="0"/>
              </a:rPr>
              <a:t>Development Standards</a:t>
            </a:r>
          </a:p>
          <a:p>
            <a:pPr marL="937260" lvl="3" indent="0">
              <a:spcBef>
                <a:spcPts val="0"/>
              </a:spcBef>
              <a:buClr>
                <a:srgbClr val="73436E"/>
              </a:buClr>
              <a:buNone/>
              <a:defRPr/>
            </a:pPr>
            <a:r>
              <a:rPr lang="en-US" sz="3100" b="1" dirty="0">
                <a:solidFill>
                  <a:srgbClr val="FFFFFF"/>
                </a:solidFill>
                <a:latin typeface="Arial Narrow" panose="020B0606020202030204" pitchFamily="34" charset="0"/>
              </a:rPr>
              <a:t>Dimensional Standards Tables</a:t>
            </a:r>
          </a:p>
          <a:p>
            <a:pPr marL="937260" lvl="3" indent="0">
              <a:spcBef>
                <a:spcPts val="0"/>
              </a:spcBef>
              <a:buClr>
                <a:srgbClr val="73436E"/>
              </a:buClr>
              <a:buNone/>
              <a:defRPr/>
            </a:pPr>
            <a:r>
              <a:rPr lang="en-US" sz="3100" b="1" dirty="0">
                <a:solidFill>
                  <a:srgbClr val="FFFFFF"/>
                </a:solidFill>
                <a:latin typeface="Arial Narrow" panose="020B0606020202030204" pitchFamily="34" charset="0"/>
              </a:rPr>
              <a:t>General Regulations</a:t>
            </a:r>
          </a:p>
          <a:p>
            <a:pPr marL="514350" indent="-514350">
              <a:spcBef>
                <a:spcPts val="1800"/>
              </a:spcBef>
              <a:buClrTx/>
              <a:buNone/>
              <a:defRPr/>
            </a:pPr>
            <a:r>
              <a:rPr lang="en-US" sz="3100" b="1" dirty="0">
                <a:solidFill>
                  <a:srgbClr val="FFFFFF"/>
                </a:solidFill>
                <a:latin typeface="Arial Narrow" panose="020B0606020202030204" pitchFamily="34" charset="0"/>
              </a:rPr>
              <a:t>6.   	Administration &amp;  Enforcement</a:t>
            </a:r>
          </a:p>
          <a:p>
            <a:pPr marL="514350" indent="-514350">
              <a:spcBef>
                <a:spcPts val="1800"/>
              </a:spcBef>
              <a:buClr>
                <a:srgbClr val="00608A"/>
              </a:buClr>
              <a:buNone/>
              <a:defRPr/>
            </a:pPr>
            <a:r>
              <a:rPr lang="en-US" sz="3100" b="1" dirty="0">
                <a:solidFill>
                  <a:srgbClr val="3E4042"/>
                </a:solidFill>
                <a:latin typeface="Arial Narrow" panose="020B0606020202030204" pitchFamily="34" charset="0"/>
              </a:rPr>
              <a:t>7.   	Definitions &amp; Acronyms</a:t>
            </a:r>
          </a:p>
          <a:p>
            <a:pPr marL="0" indent="0">
              <a:buClr>
                <a:srgbClr val="00608A"/>
              </a:buClr>
              <a:buNone/>
              <a:defRPr/>
            </a:pPr>
            <a:endParaRPr lang="en-US" sz="2800" b="1" dirty="0">
              <a:solidFill>
                <a:srgbClr val="0070C0"/>
              </a:solidFill>
            </a:endParaRPr>
          </a:p>
        </p:txBody>
      </p:sp>
      <p:pic>
        <p:nvPicPr>
          <p:cNvPr id="9" name="Picture 5">
            <a:extLst>
              <a:ext uri="{FF2B5EF4-FFF2-40B4-BE49-F238E27FC236}">
                <a16:creationId xmlns:a16="http://schemas.microsoft.com/office/drawing/2014/main" id="{79E809EE-7951-4012-93B7-B04E6A8EEC0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0461209" y="163987"/>
            <a:ext cx="1160278" cy="1499133"/>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0" name="TextBox 9">
            <a:extLst>
              <a:ext uri="{FF2B5EF4-FFF2-40B4-BE49-F238E27FC236}">
                <a16:creationId xmlns:a16="http://schemas.microsoft.com/office/drawing/2014/main" id="{8332B8CA-F9F9-4767-88B0-AFB473F531F3}"/>
              </a:ext>
            </a:extLst>
          </p:cNvPr>
          <p:cNvSpPr txBox="1"/>
          <p:nvPr/>
        </p:nvSpPr>
        <p:spPr>
          <a:xfrm>
            <a:off x="9199829" y="523407"/>
            <a:ext cx="1354858" cy="923330"/>
          </a:xfrm>
          <a:prstGeom prst="rect">
            <a:avLst/>
          </a:prstGeom>
          <a:noFill/>
        </p:spPr>
        <p:txBody>
          <a:bodyPr wrap="none" rtlCol="0">
            <a:spAutoFit/>
          </a:bodyPr>
          <a:lstStyle/>
          <a:p>
            <a:pPr fontAlgn="base">
              <a:spcBef>
                <a:spcPct val="0"/>
              </a:spcBef>
              <a:spcAft>
                <a:spcPct val="0"/>
              </a:spcAft>
            </a:pPr>
            <a:r>
              <a:rPr lang="en-US" b="1" u="sng" dirty="0">
                <a:solidFill>
                  <a:prstClr val="black"/>
                </a:solidFill>
                <a:latin typeface="Arial Narrow" panose="020B0606020202030204" pitchFamily="34" charset="0"/>
                <a:cs typeface="Arial" panose="020B0604020202020204" pitchFamily="34" charset="0"/>
              </a:rPr>
              <a:t>I</a:t>
            </a:r>
            <a:r>
              <a:rPr lang="en-US" dirty="0">
                <a:solidFill>
                  <a:prstClr val="black"/>
                </a:solidFill>
                <a:latin typeface="Arial Narrow" panose="020B0606020202030204" pitchFamily="34" charset="0"/>
                <a:cs typeface="Arial" panose="020B0604020202020204" pitchFamily="34" charset="0"/>
              </a:rPr>
              <a:t>ntegrated </a:t>
            </a:r>
          </a:p>
          <a:p>
            <a:pPr fontAlgn="base">
              <a:spcBef>
                <a:spcPct val="0"/>
              </a:spcBef>
              <a:spcAft>
                <a:spcPct val="0"/>
              </a:spcAft>
            </a:pPr>
            <a:r>
              <a:rPr lang="en-US" b="1" u="sng" dirty="0">
                <a:solidFill>
                  <a:prstClr val="black"/>
                </a:solidFill>
                <a:latin typeface="Arial Narrow" panose="020B0606020202030204" pitchFamily="34" charset="0"/>
                <a:cs typeface="Arial" panose="020B0604020202020204" pitchFamily="34" charset="0"/>
              </a:rPr>
              <a:t>D</a:t>
            </a:r>
            <a:r>
              <a:rPr lang="en-US" dirty="0">
                <a:solidFill>
                  <a:prstClr val="black"/>
                </a:solidFill>
                <a:latin typeface="Arial Narrow" panose="020B0606020202030204" pitchFamily="34" charset="0"/>
                <a:cs typeface="Arial" panose="020B0604020202020204" pitchFamily="34" charset="0"/>
              </a:rPr>
              <a:t>evelopment </a:t>
            </a:r>
          </a:p>
          <a:p>
            <a:pPr fontAlgn="base">
              <a:spcBef>
                <a:spcPct val="0"/>
              </a:spcBef>
              <a:spcAft>
                <a:spcPct val="0"/>
              </a:spcAft>
            </a:pPr>
            <a:r>
              <a:rPr lang="en-US" b="1" u="sng" dirty="0">
                <a:solidFill>
                  <a:prstClr val="black"/>
                </a:solidFill>
                <a:latin typeface="Arial Narrow" panose="020B0606020202030204" pitchFamily="34" charset="0"/>
                <a:cs typeface="Arial" panose="020B0604020202020204" pitchFamily="34" charset="0"/>
              </a:rPr>
              <a:t>O</a:t>
            </a:r>
            <a:r>
              <a:rPr lang="en-US" dirty="0">
                <a:solidFill>
                  <a:prstClr val="black"/>
                </a:solidFill>
                <a:latin typeface="Arial Narrow" panose="020B0606020202030204" pitchFamily="34" charset="0"/>
                <a:cs typeface="Arial" panose="020B0604020202020204" pitchFamily="34" charset="0"/>
              </a:rPr>
              <a:t>rdinance</a:t>
            </a:r>
          </a:p>
        </p:txBody>
      </p:sp>
      <p:pic>
        <p:nvPicPr>
          <p:cNvPr id="12" name="Content Placeholder 2">
            <a:extLst>
              <a:ext uri="{FF2B5EF4-FFF2-40B4-BE49-F238E27FC236}">
                <a16:creationId xmlns:a16="http://schemas.microsoft.com/office/drawing/2014/main" id="{5DDB9864-46C7-409D-9101-28CAF66F6E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5089" y="2743716"/>
            <a:ext cx="3449168" cy="2895599"/>
          </a:xfrm>
          <a:prstGeom prst="rect">
            <a:avLst/>
          </a:prstGeom>
        </p:spPr>
      </p:pic>
      <p:sp>
        <p:nvSpPr>
          <p:cNvPr id="13" name="TextBox 12">
            <a:extLst>
              <a:ext uri="{FF2B5EF4-FFF2-40B4-BE49-F238E27FC236}">
                <a16:creationId xmlns:a16="http://schemas.microsoft.com/office/drawing/2014/main" id="{6C5DF29A-E1A7-470F-9DEF-412F550FB5D4}"/>
              </a:ext>
            </a:extLst>
          </p:cNvPr>
          <p:cNvSpPr txBox="1"/>
          <p:nvPr/>
        </p:nvSpPr>
        <p:spPr>
          <a:xfrm>
            <a:off x="8666571" y="2358691"/>
            <a:ext cx="3127508" cy="461665"/>
          </a:xfrm>
          <a:prstGeom prst="rect">
            <a:avLst/>
          </a:prstGeom>
          <a:noFill/>
        </p:spPr>
        <p:txBody>
          <a:bodyPr wrap="square" rtlCol="0">
            <a:spAutoFit/>
          </a:bodyPr>
          <a:lstStyle/>
          <a:p>
            <a:pPr algn="ctr" fontAlgn="base">
              <a:spcBef>
                <a:spcPct val="0"/>
              </a:spcBef>
              <a:spcAft>
                <a:spcPct val="0"/>
              </a:spcAft>
            </a:pPr>
            <a:r>
              <a:rPr lang="en-US" sz="2400" b="1" dirty="0">
                <a:solidFill>
                  <a:srgbClr val="3E4042"/>
                </a:solidFill>
                <a:latin typeface="Arial Narrow" panose="020B0606020202030204" pitchFamily="34" charset="0"/>
                <a:cs typeface="Arial" panose="020B0604020202020204" pitchFamily="34" charset="0"/>
              </a:rPr>
              <a:t>IDO Zoning Map</a:t>
            </a:r>
          </a:p>
        </p:txBody>
      </p:sp>
      <p:pic>
        <p:nvPicPr>
          <p:cNvPr id="14" name="Content Placeholder 7">
            <a:extLst>
              <a:ext uri="{FF2B5EF4-FFF2-40B4-BE49-F238E27FC236}">
                <a16:creationId xmlns:a16="http://schemas.microsoft.com/office/drawing/2014/main" id="{DD80620A-28C0-431B-8C36-39657263AE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6643" y="4413045"/>
            <a:ext cx="2903349" cy="357468"/>
          </a:xfrm>
          <a:prstGeom prst="rect">
            <a:avLst/>
          </a:prstGeom>
        </p:spPr>
      </p:pic>
      <p:sp>
        <p:nvSpPr>
          <p:cNvPr id="15" name="TextBox 14">
            <a:hlinkClick r:id="rId5"/>
            <a:extLst>
              <a:ext uri="{FF2B5EF4-FFF2-40B4-BE49-F238E27FC236}">
                <a16:creationId xmlns:a16="http://schemas.microsoft.com/office/drawing/2014/main" id="{EF2AD8E9-6EC0-4BAD-B5B5-CFD7AEB53FDB}"/>
              </a:ext>
            </a:extLst>
          </p:cNvPr>
          <p:cNvSpPr txBox="1"/>
          <p:nvPr/>
        </p:nvSpPr>
        <p:spPr>
          <a:xfrm>
            <a:off x="8592773" y="5639315"/>
            <a:ext cx="3405099" cy="400110"/>
          </a:xfrm>
          <a:prstGeom prst="rect">
            <a:avLst/>
          </a:prstGeom>
          <a:noFill/>
        </p:spPr>
        <p:txBody>
          <a:bodyPr wrap="none" rtlCol="0">
            <a:spAutoFit/>
          </a:bodyPr>
          <a:lstStyle/>
          <a:p>
            <a:pPr fontAlgn="base">
              <a:spcBef>
                <a:spcPct val="0"/>
              </a:spcBef>
              <a:spcAft>
                <a:spcPct val="0"/>
              </a:spcAft>
            </a:pPr>
            <a:r>
              <a:rPr lang="en-US" sz="2000" u="sng" dirty="0">
                <a:solidFill>
                  <a:prstClr val="black"/>
                </a:solidFill>
                <a:latin typeface="Arial Narrow" panose="020B0606020202030204" pitchFamily="34" charset="0"/>
                <a:cs typeface="Arial" panose="020B0604020202020204" pitchFamily="34" charset="0"/>
                <a:hlinkClick r:id="rId6"/>
              </a:rPr>
              <a:t>https://tinyurl.com/IDOzoningmap</a:t>
            </a:r>
            <a:r>
              <a:rPr lang="en-US" sz="2000" dirty="0">
                <a:solidFill>
                  <a:prstClr val="black"/>
                </a:solidFill>
                <a:latin typeface="Arial Narrow" panose="020B0606020202030204" pitchFamily="34" charset="0"/>
                <a:cs typeface="Arial" panose="020B0604020202020204" pitchFamily="34" charset="0"/>
              </a:rPr>
              <a:t>  </a:t>
            </a:r>
          </a:p>
        </p:txBody>
      </p:sp>
      <p:sp>
        <p:nvSpPr>
          <p:cNvPr id="17" name="Rectangle 16">
            <a:extLst>
              <a:ext uri="{FF2B5EF4-FFF2-40B4-BE49-F238E27FC236}">
                <a16:creationId xmlns:a16="http://schemas.microsoft.com/office/drawing/2014/main" id="{674A69D4-F257-450D-86CD-E9B0770F03CC}"/>
              </a:ext>
            </a:extLst>
          </p:cNvPr>
          <p:cNvSpPr/>
          <p:nvPr/>
        </p:nvSpPr>
        <p:spPr>
          <a:xfrm>
            <a:off x="10018189" y="1784325"/>
            <a:ext cx="2010487" cy="369332"/>
          </a:xfrm>
          <a:prstGeom prst="rect">
            <a:avLst/>
          </a:prstGeom>
        </p:spPr>
        <p:txBody>
          <a:bodyPr wrap="none">
            <a:spAutoFit/>
          </a:bodyPr>
          <a:lstStyle/>
          <a:p>
            <a:r>
              <a:rPr lang="en-US" dirty="0">
                <a:latin typeface="Arial Narrow" panose="020B0606020202030204" pitchFamily="34" charset="0"/>
                <a:hlinkClick r:id="rId7"/>
              </a:rPr>
              <a:t>https://abq-zone.com</a:t>
            </a:r>
            <a:r>
              <a:rPr lang="en-US" dirty="0">
                <a:latin typeface="Arial Narrow" panose="020B0606020202030204" pitchFamily="34" charset="0"/>
              </a:rPr>
              <a:t> </a:t>
            </a:r>
            <a:endParaRPr lang="en-US" dirty="0">
              <a:highlight>
                <a:srgbClr val="FFFF00"/>
              </a:highlight>
              <a:latin typeface="Arial Narrow" panose="020B0606020202030204" pitchFamily="34" charset="0"/>
            </a:endParaRPr>
          </a:p>
        </p:txBody>
      </p:sp>
    </p:spTree>
    <p:extLst>
      <p:ext uri="{BB962C8B-B14F-4D97-AF65-F5344CB8AC3E}">
        <p14:creationId xmlns:p14="http://schemas.microsoft.com/office/powerpoint/2010/main" val="11828259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5252"/>
            <a:ext cx="10495722" cy="1099413"/>
          </a:xfrm>
        </p:spPr>
        <p:txBody>
          <a:bodyPr>
            <a:noAutofit/>
          </a:bodyPr>
          <a:lstStyle/>
          <a:p>
            <a:r>
              <a:rPr lang="en-US" sz="5400" dirty="0"/>
              <a:t>Hierarchy of rules</a:t>
            </a:r>
            <a:endParaRPr lang="en-US" sz="2800" dirty="0"/>
          </a:p>
        </p:txBody>
      </p:sp>
      <p:graphicFrame>
        <p:nvGraphicFramePr>
          <p:cNvPr id="6" name="Content Placeholder 5"/>
          <p:cNvGraphicFramePr>
            <a:graphicFrameLocks noGrp="1"/>
          </p:cNvGraphicFramePr>
          <p:nvPr>
            <p:ph sz="half" idx="1"/>
          </p:nvPr>
        </p:nvGraphicFramePr>
        <p:xfrm>
          <a:off x="691781" y="1094161"/>
          <a:ext cx="7272455"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Content Placeholder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67249" y="3608762"/>
            <a:ext cx="3449168" cy="2895599"/>
          </a:xfrm>
          <a:prstGeom prst="rect">
            <a:avLst/>
          </a:prstGeom>
        </p:spPr>
      </p:pic>
      <p:sp>
        <p:nvSpPr>
          <p:cNvPr id="9" name="TextBox 8"/>
          <p:cNvSpPr txBox="1"/>
          <p:nvPr/>
        </p:nvSpPr>
        <p:spPr>
          <a:xfrm>
            <a:off x="9106003" y="3223737"/>
            <a:ext cx="2102961"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3E4042"/>
                </a:solidFill>
                <a:effectLst/>
                <a:uLnTx/>
                <a:uFillTx/>
                <a:latin typeface="Arial Narrow" panose="020B0606020202030204" pitchFamily="34" charset="0"/>
                <a:ea typeface="+mn-ea"/>
                <a:cs typeface="Arial" panose="020B0604020202020204" pitchFamily="34" charset="0"/>
              </a:rPr>
              <a:t>IDO Zoning Map</a:t>
            </a:r>
          </a:p>
        </p:txBody>
      </p:sp>
      <p:pic>
        <p:nvPicPr>
          <p:cNvPr id="15" name="Content Placeholder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48803" y="5278091"/>
            <a:ext cx="2903349" cy="357468"/>
          </a:xfrm>
          <a:prstGeom prst="rect">
            <a:avLst/>
          </a:prstGeom>
        </p:spPr>
      </p:pic>
      <p:sp>
        <p:nvSpPr>
          <p:cNvPr id="10" name="TextBox 9">
            <a:hlinkClick r:id="rId10"/>
          </p:cNvPr>
          <p:cNvSpPr txBox="1"/>
          <p:nvPr/>
        </p:nvSpPr>
        <p:spPr>
          <a:xfrm>
            <a:off x="8454931" y="6304306"/>
            <a:ext cx="3405099"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sng"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hlinkClick r:id="rId11"/>
              </a:rPr>
              <a:t>https://tinyurl.com/IDOzoningmap</a:t>
            </a: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a:t>
            </a:r>
          </a:p>
        </p:txBody>
      </p:sp>
      <p:pic>
        <p:nvPicPr>
          <p:cNvPr id="11" name="Picture 5">
            <a:extLst>
              <a:ext uri="{FF2B5EF4-FFF2-40B4-BE49-F238E27FC236}">
                <a16:creationId xmlns:a16="http://schemas.microsoft.com/office/drawing/2014/main" id="{7AA0B9E9-9467-458D-8DBE-8B08DBA7856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9590281" y="1358165"/>
            <a:ext cx="1018887" cy="1316449"/>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cxnSp>
        <p:nvCxnSpPr>
          <p:cNvPr id="3" name="Straight Arrow Connector 2">
            <a:extLst>
              <a:ext uri="{FF2B5EF4-FFF2-40B4-BE49-F238E27FC236}">
                <a16:creationId xmlns:a16="http://schemas.microsoft.com/office/drawing/2014/main" id="{74AE3E6F-04F7-0CF9-FA2B-C24A280A6F6E}"/>
              </a:ext>
            </a:extLst>
          </p:cNvPr>
          <p:cNvCxnSpPr/>
          <p:nvPr/>
        </p:nvCxnSpPr>
        <p:spPr>
          <a:xfrm>
            <a:off x="472958" y="1094161"/>
            <a:ext cx="0" cy="54102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4EF7BB51-D223-DA9F-33F4-A463E0E160CD}"/>
              </a:ext>
            </a:extLst>
          </p:cNvPr>
          <p:cNvSpPr/>
          <p:nvPr/>
        </p:nvSpPr>
        <p:spPr>
          <a:xfrm rot="16200000">
            <a:off x="-1679111" y="781135"/>
            <a:ext cx="3907946"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3E4042"/>
                </a:solidFill>
                <a:effectLst/>
                <a:uLnTx/>
                <a:uFillTx/>
                <a:latin typeface="Arial Narrow" panose="020B0606020202030204" pitchFamily="34" charset="0"/>
                <a:ea typeface="+mn-ea"/>
                <a:cs typeface="Arial" panose="020B0604020202020204" pitchFamily="34" charset="0"/>
              </a:rPr>
              <a:t>In the order applied</a:t>
            </a:r>
            <a:endParaRPr kumimoji="0" lang="en-US" sz="1800" b="0" i="0" u="none" strike="noStrike" kern="1200" cap="none" spc="0" normalizeH="0" baseline="0" noProof="0" dirty="0">
              <a:ln>
                <a:noFill/>
              </a:ln>
              <a:solidFill>
                <a:srgbClr val="3E4042"/>
              </a:solidFill>
              <a:effectLst/>
              <a:uLnTx/>
              <a:uFillTx/>
              <a:latin typeface="Arial Narrow" panose="020B060602020203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109B9B87-7647-1AB7-F013-BEBC1182AE6E}"/>
              </a:ext>
            </a:extLst>
          </p:cNvPr>
          <p:cNvSpPr/>
          <p:nvPr/>
        </p:nvSpPr>
        <p:spPr>
          <a:xfrm>
            <a:off x="9086589" y="2690307"/>
            <a:ext cx="201048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hlinkClick r:id="rId13"/>
              </a:rPr>
              <a:t>https://abq-zone.com</a:t>
            </a:r>
            <a:r>
              <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a:t>
            </a:r>
            <a:endParaRPr kumimoji="0" lang="en-US" sz="1800" b="0" i="0" u="none" strike="noStrike" kern="1200" cap="none" spc="0" normalizeH="0" baseline="0" noProof="0" dirty="0">
              <a:ln>
                <a:noFill/>
              </a:ln>
              <a:solidFill>
                <a:srgbClr val="000000"/>
              </a:solidFill>
              <a:effectLst/>
              <a:highlight>
                <a:srgbClr val="FFFF00"/>
              </a:highligh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421023908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49262" y="1030009"/>
            <a:ext cx="3844366" cy="1384288"/>
            <a:chOff x="-1830056" y="-806291"/>
            <a:chExt cx="3719541" cy="3647925"/>
          </a:xfrm>
        </p:grpSpPr>
        <p:sp>
          <p:nvSpPr>
            <p:cNvPr id="16" name="Rounded Rectangle 4"/>
            <p:cNvSpPr/>
            <p:nvPr/>
          </p:nvSpPr>
          <p:spPr>
            <a:xfrm>
              <a:off x="32373" y="1363207"/>
              <a:ext cx="1635435" cy="1367965"/>
            </a:xfrm>
            <a:prstGeom prst="roundRect">
              <a:avLst/>
            </a:prstGeom>
            <a:ln w="38100">
              <a:solidFill>
                <a:srgbClr val="2F8F01"/>
              </a:solidFill>
            </a:ln>
          </p:spPr>
          <p:style>
            <a:lnRef idx="2">
              <a:schemeClr val="accent2"/>
            </a:lnRef>
            <a:fillRef idx="1">
              <a:schemeClr val="lt1"/>
            </a:fillRef>
            <a:effectRef idx="0">
              <a:schemeClr val="accent2"/>
            </a:effectRef>
            <a:fontRef idx="minor">
              <a:schemeClr val="dk1"/>
            </a:fontRef>
          </p:style>
          <p:txBody>
            <a:bodyPr spcFirstLastPara="0" vert="horz" wrap="square" lIns="59055" tIns="59055" rIns="59055" bIns="59055" numCol="1" spcCol="1270" anchor="ctr" anchorCtr="0">
              <a:noAutofit/>
            </a:bodyPr>
            <a:lstStyle/>
            <a:p>
              <a:pPr marL="285750" marR="0" lvl="1" indent="-285750" algn="ctr" defTabSz="1377950" rtl="0" eaLnBrk="1" fontAlgn="base" latinLnBrk="0" hangingPunct="1">
                <a:lnSpc>
                  <a:spcPct val="90000"/>
                </a:lnSpc>
                <a:spcBef>
                  <a:spcPct val="0"/>
                </a:spcBef>
                <a:spcAft>
                  <a:spcPct val="15000"/>
                </a:spcAft>
                <a:buClrTx/>
                <a:buSzTx/>
                <a:buFontTx/>
                <a:buChar char="••"/>
                <a:tabLst/>
                <a:defRPr/>
              </a:pPr>
              <a:endParaRPr kumimoji="0" lang="en-US" sz="2800" b="0" i="0" u="none" strike="noStrike" kern="1200" cap="none" spc="0" normalizeH="0" baseline="0" noProof="0" dirty="0">
                <a:ln>
                  <a:noFill/>
                </a:ln>
                <a:solidFill>
                  <a:srgbClr val="2F2B20"/>
                </a:solidFill>
                <a:effectLst/>
                <a:uLnTx/>
                <a:uFillTx/>
                <a:latin typeface="Arial Narrow" panose="020B0606020202030204" pitchFamily="34" charset="0"/>
                <a:ea typeface="+mn-ea"/>
                <a:cs typeface="+mn-cs"/>
              </a:endParaRPr>
            </a:p>
            <a:p>
              <a:pPr marL="285750" marR="0" lvl="1" indent="-285750" algn="ctr" defTabSz="1377950" rtl="0" eaLnBrk="1" fontAlgn="base" latinLnBrk="0" hangingPunct="1">
                <a:lnSpc>
                  <a:spcPct val="90000"/>
                </a:lnSpc>
                <a:spcBef>
                  <a:spcPct val="0"/>
                </a:spcBef>
                <a:spcAft>
                  <a:spcPct val="15000"/>
                </a:spcAft>
                <a:buClrTx/>
                <a:buSzTx/>
                <a:buFontTx/>
                <a:buChar char="••"/>
                <a:tabLst/>
                <a:defRPr/>
              </a:pPr>
              <a:endParaRPr kumimoji="0" lang="en-US" sz="2800" b="0" i="0" u="none" strike="noStrike" kern="1200" cap="none" spc="0" normalizeH="0" baseline="0" noProof="0" dirty="0">
                <a:ln>
                  <a:noFill/>
                </a:ln>
                <a:solidFill>
                  <a:srgbClr val="2F2B20"/>
                </a:solidFill>
                <a:effectLst/>
                <a:uLnTx/>
                <a:uFillTx/>
                <a:latin typeface="Arial Narrow" panose="020B0606020202030204" pitchFamily="34" charset="0"/>
                <a:ea typeface="+mn-ea"/>
                <a:cs typeface="+mn-cs"/>
              </a:endParaRPr>
            </a:p>
          </p:txBody>
        </p:sp>
        <p:sp>
          <p:nvSpPr>
            <p:cNvPr id="17" name="Rounded Rectangle 16"/>
            <p:cNvSpPr/>
            <p:nvPr/>
          </p:nvSpPr>
          <p:spPr>
            <a:xfrm>
              <a:off x="-1830056" y="-806291"/>
              <a:ext cx="3719541" cy="3647925"/>
            </a:xfrm>
            <a:prstGeom prst="roundRect">
              <a:avLst/>
            </a:prstGeom>
            <a:ln w="38100">
              <a:solidFill>
                <a:srgbClr val="2F8F01"/>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2F2B20"/>
                  </a:solidFill>
                  <a:effectLst/>
                  <a:uLnTx/>
                  <a:uFillTx/>
                  <a:latin typeface="Arial Narrow" panose="020B0606020202030204" pitchFamily="34" charset="0"/>
                  <a:ea typeface="+mn-ea"/>
                  <a:cs typeface="+mn-cs"/>
                </a:rPr>
                <a:t>IDO Part 4</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F2B20"/>
                  </a:solidFill>
                  <a:effectLst/>
                  <a:uLnTx/>
                  <a:uFillTx/>
                  <a:latin typeface="Arial Narrow" panose="020B0606020202030204" pitchFamily="34" charset="0"/>
                  <a:ea typeface="+mn-ea"/>
                  <a:cs typeface="+mn-cs"/>
                </a:rPr>
                <a:t>Allowable Uses</a:t>
              </a:r>
            </a:p>
          </p:txBody>
        </p:sp>
      </p:grpSp>
      <p:sp>
        <p:nvSpPr>
          <p:cNvPr id="20" name="Freeform 19"/>
          <p:cNvSpPr/>
          <p:nvPr/>
        </p:nvSpPr>
        <p:spPr>
          <a:xfrm flipH="1">
            <a:off x="445126" y="1279017"/>
            <a:ext cx="1053456" cy="973304"/>
          </a:xfrm>
          <a:custGeom>
            <a:avLst/>
            <a:gdLst>
              <a:gd name="connsiteX0" fmla="*/ 0 w 1040499"/>
              <a:gd name="connsiteY0" fmla="*/ 520250 h 1040499"/>
              <a:gd name="connsiteX1" fmla="*/ 520250 w 1040499"/>
              <a:gd name="connsiteY1" fmla="*/ 0 h 1040499"/>
              <a:gd name="connsiteX2" fmla="*/ 1040499 w 1040499"/>
              <a:gd name="connsiteY2" fmla="*/ 0 h 1040499"/>
              <a:gd name="connsiteX3" fmla="*/ 1040499 w 1040499"/>
              <a:gd name="connsiteY3" fmla="*/ 520250 h 1040499"/>
              <a:gd name="connsiteX4" fmla="*/ 520249 w 1040499"/>
              <a:gd name="connsiteY4" fmla="*/ 1040500 h 1040499"/>
              <a:gd name="connsiteX5" fmla="*/ -1 w 1040499"/>
              <a:gd name="connsiteY5" fmla="*/ 520250 h 1040499"/>
              <a:gd name="connsiteX6" fmla="*/ 0 w 1040499"/>
              <a:gd name="connsiteY6" fmla="*/ 520250 h 104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0499" h="1040499">
                <a:moveTo>
                  <a:pt x="0" y="520250"/>
                </a:moveTo>
                <a:cubicBezTo>
                  <a:pt x="0" y="232924"/>
                  <a:pt x="232924" y="0"/>
                  <a:pt x="520250" y="0"/>
                </a:cubicBezTo>
                <a:lnTo>
                  <a:pt x="1040499" y="0"/>
                </a:lnTo>
                <a:lnTo>
                  <a:pt x="1040499" y="520250"/>
                </a:lnTo>
                <a:cubicBezTo>
                  <a:pt x="1040499" y="807576"/>
                  <a:pt x="807575" y="1040500"/>
                  <a:pt x="520249" y="1040500"/>
                </a:cubicBezTo>
                <a:cubicBezTo>
                  <a:pt x="232923" y="1040500"/>
                  <a:pt x="-1" y="807576"/>
                  <a:pt x="-1" y="520250"/>
                </a:cubicBezTo>
                <a:lnTo>
                  <a:pt x="0" y="520250"/>
                </a:lnTo>
                <a:close/>
              </a:path>
            </a:pathLst>
          </a:custGeom>
          <a:solidFill>
            <a:srgbClr val="2F8F01"/>
          </a:solidFill>
          <a:ln w="25400" cap="flat" cmpd="sng" algn="ctr">
            <a:noFill/>
            <a:prstDash val="solid"/>
          </a:ln>
          <a:effectLst/>
        </p:spPr>
        <p:txBody>
          <a:bodyPr spcFirstLastPara="0" vert="horz" wrap="square" lIns="167618" tIns="167618" rIns="167618" bIns="167618"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Cond"/>
              <a:ea typeface="+mn-ea"/>
              <a:cs typeface="Arial" panose="020B0604020202020204" pitchFamily="34" charset="0"/>
            </a:endParaRPr>
          </a:p>
        </p:txBody>
      </p:sp>
      <p:sp>
        <p:nvSpPr>
          <p:cNvPr id="25" name="TextBox 24"/>
          <p:cNvSpPr txBox="1"/>
          <p:nvPr/>
        </p:nvSpPr>
        <p:spPr>
          <a:xfrm>
            <a:off x="398537" y="1317108"/>
            <a:ext cx="1053458" cy="757130"/>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Use-</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specific</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Standards</a:t>
            </a:r>
          </a:p>
        </p:txBody>
      </p:sp>
      <p:sp>
        <p:nvSpPr>
          <p:cNvPr id="18" name="Rectangle 17"/>
          <p:cNvSpPr/>
          <p:nvPr/>
        </p:nvSpPr>
        <p:spPr>
          <a:xfrm>
            <a:off x="0" y="3649058"/>
            <a:ext cx="4320986" cy="2739211"/>
          </a:xfrm>
          <a:prstGeom prst="rect">
            <a:avLst/>
          </a:prstGeom>
        </p:spPr>
        <p:txBody>
          <a:bodyPr wrap="square">
            <a:spAutoFit/>
          </a:bodyPr>
          <a:lstStyle/>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From Residential Uses</a:t>
            </a:r>
            <a:r>
              <a:rPr kumimoji="0" 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Liquor retail, Heavy Manufacturing, etc.</a:t>
            </a: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From Open Space: </a:t>
            </a:r>
            <a:r>
              <a:rPr kumimoji="0" 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Car wash, Gas stations, Manufacturing, etc.</a:t>
            </a: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Between uses</a:t>
            </a:r>
            <a:r>
              <a:rPr kumimoji="0" 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Group Homes, Pawn Shops, Bail Bonds, etc.</a:t>
            </a:r>
          </a:p>
        </p:txBody>
      </p:sp>
      <p:sp>
        <p:nvSpPr>
          <p:cNvPr id="2" name="TextBox 1">
            <a:extLst>
              <a:ext uri="{FF2B5EF4-FFF2-40B4-BE49-F238E27FC236}">
                <a16:creationId xmlns:a16="http://schemas.microsoft.com/office/drawing/2014/main" id="{4C273B7F-BCC0-4ABD-A27D-6E3396CD407E}"/>
              </a:ext>
            </a:extLst>
          </p:cNvPr>
          <p:cNvSpPr txBox="1"/>
          <p:nvPr/>
        </p:nvSpPr>
        <p:spPr>
          <a:xfrm>
            <a:off x="467105" y="2655209"/>
            <a:ext cx="360868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Distance Separations</a:t>
            </a:r>
          </a:p>
        </p:txBody>
      </p:sp>
      <p:sp>
        <p:nvSpPr>
          <p:cNvPr id="24" name="Freeform 5">
            <a:extLst>
              <a:ext uri="{FF2B5EF4-FFF2-40B4-BE49-F238E27FC236}">
                <a16:creationId xmlns:a16="http://schemas.microsoft.com/office/drawing/2014/main" id="{97FAED04-292C-4249-A7FF-8FE5CD90C235}"/>
              </a:ext>
            </a:extLst>
          </p:cNvPr>
          <p:cNvSpPr/>
          <p:nvPr/>
        </p:nvSpPr>
        <p:spPr>
          <a:xfrm>
            <a:off x="3011458" y="84576"/>
            <a:ext cx="1182170" cy="1143544"/>
          </a:xfrm>
          <a:custGeom>
            <a:avLst/>
            <a:gdLst>
              <a:gd name="connsiteX0" fmla="*/ 0 w 1040499"/>
              <a:gd name="connsiteY0" fmla="*/ 520250 h 1040499"/>
              <a:gd name="connsiteX1" fmla="*/ 520250 w 1040499"/>
              <a:gd name="connsiteY1" fmla="*/ 0 h 1040499"/>
              <a:gd name="connsiteX2" fmla="*/ 1040499 w 1040499"/>
              <a:gd name="connsiteY2" fmla="*/ 0 h 1040499"/>
              <a:gd name="connsiteX3" fmla="*/ 1040499 w 1040499"/>
              <a:gd name="connsiteY3" fmla="*/ 520250 h 1040499"/>
              <a:gd name="connsiteX4" fmla="*/ 520249 w 1040499"/>
              <a:gd name="connsiteY4" fmla="*/ 1040500 h 1040499"/>
              <a:gd name="connsiteX5" fmla="*/ -1 w 1040499"/>
              <a:gd name="connsiteY5" fmla="*/ 520250 h 1040499"/>
              <a:gd name="connsiteX6" fmla="*/ 0 w 1040499"/>
              <a:gd name="connsiteY6" fmla="*/ 520250 h 104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0499" h="1040499">
                <a:moveTo>
                  <a:pt x="0" y="520250"/>
                </a:moveTo>
                <a:cubicBezTo>
                  <a:pt x="0" y="232924"/>
                  <a:pt x="232924" y="0"/>
                  <a:pt x="520250" y="0"/>
                </a:cubicBezTo>
                <a:lnTo>
                  <a:pt x="1040499" y="0"/>
                </a:lnTo>
                <a:lnTo>
                  <a:pt x="1040499" y="520250"/>
                </a:lnTo>
                <a:cubicBezTo>
                  <a:pt x="1040499" y="807576"/>
                  <a:pt x="807575" y="1040500"/>
                  <a:pt x="520249" y="1040500"/>
                </a:cubicBezTo>
                <a:cubicBezTo>
                  <a:pt x="232923" y="1040500"/>
                  <a:pt x="-1" y="807576"/>
                  <a:pt x="-1" y="520250"/>
                </a:cubicBezTo>
                <a:lnTo>
                  <a:pt x="0" y="520250"/>
                </a:lnTo>
                <a:close/>
              </a:path>
            </a:pathLst>
          </a:custGeom>
          <a:solidFill>
            <a:srgbClr val="2F8F01"/>
          </a:solidFill>
          <a:ln w="25400" cap="flat" cmpd="sng" algn="ctr">
            <a:noFill/>
            <a:prstDash val="solid"/>
          </a:ln>
          <a:effectLst/>
        </p:spPr>
        <p:txBody>
          <a:bodyPr spcFirstLastPara="0" vert="horz" wrap="square" lIns="167618" tIns="167618" rIns="167618" bIns="167618" numCol="1" spcCol="1270" anchor="ctr" anchorCtr="0">
            <a:noAutofit/>
          </a:bodyPr>
          <a:lstStyle/>
          <a:p>
            <a:pPr marL="0" marR="0" lvl="0" indent="0" algn="ctr" defTabSz="533400" rtl="0"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Table 4-2-1</a:t>
            </a:r>
          </a:p>
        </p:txBody>
      </p:sp>
      <p:graphicFrame>
        <p:nvGraphicFramePr>
          <p:cNvPr id="6" name="Table 5">
            <a:extLst>
              <a:ext uri="{FF2B5EF4-FFF2-40B4-BE49-F238E27FC236}">
                <a16:creationId xmlns:a16="http://schemas.microsoft.com/office/drawing/2014/main" id="{542E13A6-5E0B-978F-DA08-7F1E24ABF55E}"/>
              </a:ext>
            </a:extLst>
          </p:cNvPr>
          <p:cNvGraphicFramePr>
            <a:graphicFrameLocks noGrp="1"/>
          </p:cNvGraphicFramePr>
          <p:nvPr/>
        </p:nvGraphicFramePr>
        <p:xfrm>
          <a:off x="4595448" y="252225"/>
          <a:ext cx="7596552" cy="6353550"/>
        </p:xfrm>
        <a:graphic>
          <a:graphicData uri="http://schemas.openxmlformats.org/drawingml/2006/table">
            <a:tbl>
              <a:tblPr firstRow="1" firstCol="1" bandRow="1"/>
              <a:tblGrid>
                <a:gridCol w="2191233">
                  <a:extLst>
                    <a:ext uri="{9D8B030D-6E8A-4147-A177-3AD203B41FA5}">
                      <a16:colId xmlns:a16="http://schemas.microsoft.com/office/drawing/2014/main" val="1892563645"/>
                    </a:ext>
                  </a:extLst>
                </a:gridCol>
                <a:gridCol w="295409">
                  <a:extLst>
                    <a:ext uri="{9D8B030D-6E8A-4147-A177-3AD203B41FA5}">
                      <a16:colId xmlns:a16="http://schemas.microsoft.com/office/drawing/2014/main" val="103511486"/>
                    </a:ext>
                  </a:extLst>
                </a:gridCol>
                <a:gridCol w="255965">
                  <a:extLst>
                    <a:ext uri="{9D8B030D-6E8A-4147-A177-3AD203B41FA5}">
                      <a16:colId xmlns:a16="http://schemas.microsoft.com/office/drawing/2014/main" val="1647808567"/>
                    </a:ext>
                  </a:extLst>
                </a:gridCol>
                <a:gridCol w="272750">
                  <a:extLst>
                    <a:ext uri="{9D8B030D-6E8A-4147-A177-3AD203B41FA5}">
                      <a16:colId xmlns:a16="http://schemas.microsoft.com/office/drawing/2014/main" val="3127252028"/>
                    </a:ext>
                  </a:extLst>
                </a:gridCol>
                <a:gridCol w="268555">
                  <a:extLst>
                    <a:ext uri="{9D8B030D-6E8A-4147-A177-3AD203B41FA5}">
                      <a16:colId xmlns:a16="http://schemas.microsoft.com/office/drawing/2014/main" val="3481885622"/>
                    </a:ext>
                  </a:extLst>
                </a:gridCol>
                <a:gridCol w="255965">
                  <a:extLst>
                    <a:ext uri="{9D8B030D-6E8A-4147-A177-3AD203B41FA5}">
                      <a16:colId xmlns:a16="http://schemas.microsoft.com/office/drawing/2014/main" val="1017142539"/>
                    </a:ext>
                  </a:extLst>
                </a:gridCol>
                <a:gridCol w="266037">
                  <a:extLst>
                    <a:ext uri="{9D8B030D-6E8A-4147-A177-3AD203B41FA5}">
                      <a16:colId xmlns:a16="http://schemas.microsoft.com/office/drawing/2014/main" val="3205926344"/>
                    </a:ext>
                  </a:extLst>
                </a:gridCol>
                <a:gridCol w="268555">
                  <a:extLst>
                    <a:ext uri="{9D8B030D-6E8A-4147-A177-3AD203B41FA5}">
                      <a16:colId xmlns:a16="http://schemas.microsoft.com/office/drawing/2014/main" val="2384094757"/>
                    </a:ext>
                  </a:extLst>
                </a:gridCol>
                <a:gridCol w="255965">
                  <a:extLst>
                    <a:ext uri="{9D8B030D-6E8A-4147-A177-3AD203B41FA5}">
                      <a16:colId xmlns:a16="http://schemas.microsoft.com/office/drawing/2014/main" val="3641570921"/>
                    </a:ext>
                  </a:extLst>
                </a:gridCol>
                <a:gridCol w="263519">
                  <a:extLst>
                    <a:ext uri="{9D8B030D-6E8A-4147-A177-3AD203B41FA5}">
                      <a16:colId xmlns:a16="http://schemas.microsoft.com/office/drawing/2014/main" val="1144145200"/>
                    </a:ext>
                  </a:extLst>
                </a:gridCol>
                <a:gridCol w="313033">
                  <a:extLst>
                    <a:ext uri="{9D8B030D-6E8A-4147-A177-3AD203B41FA5}">
                      <a16:colId xmlns:a16="http://schemas.microsoft.com/office/drawing/2014/main" val="1876616339"/>
                    </a:ext>
                  </a:extLst>
                </a:gridCol>
                <a:gridCol w="302123">
                  <a:extLst>
                    <a:ext uri="{9D8B030D-6E8A-4147-A177-3AD203B41FA5}">
                      <a16:colId xmlns:a16="http://schemas.microsoft.com/office/drawing/2014/main" val="933438429"/>
                    </a:ext>
                  </a:extLst>
                </a:gridCol>
                <a:gridCol w="308836">
                  <a:extLst>
                    <a:ext uri="{9D8B030D-6E8A-4147-A177-3AD203B41FA5}">
                      <a16:colId xmlns:a16="http://schemas.microsoft.com/office/drawing/2014/main" val="1001372061"/>
                    </a:ext>
                  </a:extLst>
                </a:gridCol>
                <a:gridCol w="265196">
                  <a:extLst>
                    <a:ext uri="{9D8B030D-6E8A-4147-A177-3AD203B41FA5}">
                      <a16:colId xmlns:a16="http://schemas.microsoft.com/office/drawing/2014/main" val="866797297"/>
                    </a:ext>
                  </a:extLst>
                </a:gridCol>
                <a:gridCol w="262536">
                  <a:extLst>
                    <a:ext uri="{9D8B030D-6E8A-4147-A177-3AD203B41FA5}">
                      <a16:colId xmlns:a16="http://schemas.microsoft.com/office/drawing/2014/main" val="2683878489"/>
                    </a:ext>
                  </a:extLst>
                </a:gridCol>
                <a:gridCol w="282149">
                  <a:extLst>
                    <a:ext uri="{9D8B030D-6E8A-4147-A177-3AD203B41FA5}">
                      <a16:colId xmlns:a16="http://schemas.microsoft.com/office/drawing/2014/main" val="985254462"/>
                    </a:ext>
                  </a:extLst>
                </a:gridCol>
                <a:gridCol w="282149">
                  <a:extLst>
                    <a:ext uri="{9D8B030D-6E8A-4147-A177-3AD203B41FA5}">
                      <a16:colId xmlns:a16="http://schemas.microsoft.com/office/drawing/2014/main" val="2966560112"/>
                    </a:ext>
                  </a:extLst>
                </a:gridCol>
                <a:gridCol w="130920">
                  <a:extLst>
                    <a:ext uri="{9D8B030D-6E8A-4147-A177-3AD203B41FA5}">
                      <a16:colId xmlns:a16="http://schemas.microsoft.com/office/drawing/2014/main" val="3160838374"/>
                    </a:ext>
                  </a:extLst>
                </a:gridCol>
                <a:gridCol w="151229">
                  <a:extLst>
                    <a:ext uri="{9D8B030D-6E8A-4147-A177-3AD203B41FA5}">
                      <a16:colId xmlns:a16="http://schemas.microsoft.com/office/drawing/2014/main" val="153890559"/>
                    </a:ext>
                  </a:extLst>
                </a:gridCol>
                <a:gridCol w="704428">
                  <a:extLst>
                    <a:ext uri="{9D8B030D-6E8A-4147-A177-3AD203B41FA5}">
                      <a16:colId xmlns:a16="http://schemas.microsoft.com/office/drawing/2014/main" val="3736806611"/>
                    </a:ext>
                  </a:extLst>
                </a:gridCol>
              </a:tblGrid>
              <a:tr h="806196">
                <a:tc gridSpan="20">
                  <a:txBody>
                    <a:bodyPr/>
                    <a:lstStyle/>
                    <a:p>
                      <a:pPr marL="0" marR="0">
                        <a:buNone/>
                      </a:pPr>
                      <a:r>
                        <a:rPr lang="en-US" sz="1800" b="1" dirty="0">
                          <a:solidFill>
                            <a:srgbClr val="FFFFFF"/>
                          </a:solidFill>
                          <a:effectLst/>
                          <a:latin typeface="Calibri" panose="020F0502020204030204" pitchFamily="34" charset="0"/>
                          <a:ea typeface="Calibri" panose="020F0502020204030204" pitchFamily="34" charset="0"/>
                          <a:cs typeface="Arial" panose="020B0604020202020204" pitchFamily="34" charset="0"/>
                        </a:rPr>
                        <a:t>Table 4-2-1: Allowable Uses</a:t>
                      </a:r>
                      <a:r>
                        <a:rPr lang="en-US" sz="18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buNone/>
                      </a:pPr>
                      <a:r>
                        <a:rPr lang="en-US" sz="1200" b="1" dirty="0">
                          <a:solidFill>
                            <a:srgbClr val="FFFFFF"/>
                          </a:solidFill>
                          <a:effectLst/>
                          <a:latin typeface="Calibri" panose="020F0502020204030204" pitchFamily="34" charset="0"/>
                          <a:ea typeface="Calibri" panose="020F0502020204030204" pitchFamily="34" charset="0"/>
                          <a:cs typeface="Arial" panose="020B0604020202020204" pitchFamily="34" charset="0"/>
                        </a:rPr>
                        <a:t>P = Permissive Primary    C = Conditional Primary    A = Permissive Accessory    CA = Conditional Accessory </a:t>
                      </a:r>
                      <a:br>
                        <a:rPr lang="en-US" sz="1200" b="1" dirty="0">
                          <a:solidFill>
                            <a:srgbClr val="FFFFFF"/>
                          </a:solidFill>
                          <a:effectLst/>
                          <a:latin typeface="Calibri" panose="020F0502020204030204" pitchFamily="34" charset="0"/>
                          <a:ea typeface="Calibri" panose="020F0502020204030204" pitchFamily="34" charset="0"/>
                          <a:cs typeface="Arial" panose="020B0604020202020204" pitchFamily="34" charset="0"/>
                        </a:rPr>
                      </a:br>
                      <a:r>
                        <a:rPr lang="en-US" sz="1200" b="1" dirty="0">
                          <a:solidFill>
                            <a:srgbClr val="FFFFFF"/>
                          </a:solidFill>
                          <a:effectLst/>
                          <a:latin typeface="Calibri" panose="020F0502020204030204" pitchFamily="34" charset="0"/>
                          <a:ea typeface="Calibri" panose="020F0502020204030204" pitchFamily="34" charset="0"/>
                          <a:cs typeface="Arial" panose="020B0604020202020204" pitchFamily="34" charset="0"/>
                        </a:rPr>
                        <a:t>CV = Conditional if Structure Vacant for 5+ years  T = Temporary  CT = Conditional Temporary  </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p>
                      <a:pPr marL="0" marR="0">
                        <a:buNone/>
                      </a:pPr>
                      <a:r>
                        <a:rPr lang="en-US" sz="1200" b="1" dirty="0">
                          <a:solidFill>
                            <a:srgbClr val="FFFFFF"/>
                          </a:solidFill>
                          <a:effectLst/>
                          <a:latin typeface="Calibri" panose="020F0502020204030204" pitchFamily="34" charset="0"/>
                          <a:ea typeface="Calibri" panose="020F0502020204030204" pitchFamily="34" charset="0"/>
                          <a:cs typeface="Arial" panose="020B0604020202020204" pitchFamily="34" charset="0"/>
                        </a:rPr>
                        <a:t>Blank Cell = Not Allowed</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33599" marR="335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7365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buNone/>
                      </a:pPr>
                      <a:endParaRPr lang="en-US" sz="900" b="1">
                        <a:effectLst/>
                        <a:latin typeface="Calibri" panose="020F0502020204030204" pitchFamily="34" charset="0"/>
                        <a:ea typeface="Calibri" panose="020F0502020204030204" pitchFamily="34" charset="0"/>
                        <a:cs typeface="Arial" panose="020B0604020202020204" pitchFamily="34" charset="0"/>
                      </a:endParaRPr>
                    </a:p>
                  </a:txBody>
                  <a:tcPr marL="33599" marR="335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7365D"/>
                    </a:solidFill>
                  </a:tcPr>
                </a:tc>
                <a:extLst>
                  <a:ext uri="{0D108BD9-81ED-4DB2-BD59-A6C34878D82A}">
                    <a16:rowId xmlns:a16="http://schemas.microsoft.com/office/drawing/2014/main" val="2161739332"/>
                  </a:ext>
                </a:extLst>
              </a:tr>
              <a:tr h="492675">
                <a:tc rowSpan="3">
                  <a:txBody>
                    <a:bodyPr/>
                    <a:lstStyle/>
                    <a:p>
                      <a:pPr marL="0" marR="0" algn="r">
                        <a:buNone/>
                      </a:pP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Zone District &gt;&gt;</a:t>
                      </a:r>
                      <a:endParaRPr lang="en-US" sz="1200" b="1">
                        <a:effectLst/>
                        <a:latin typeface="Calibri" panose="020F0502020204030204" pitchFamily="34" charset="0"/>
                        <a:ea typeface="Calibri" panose="020F0502020204030204" pitchFamily="34" charset="0"/>
                        <a:cs typeface="Arial" panose="020B0604020202020204" pitchFamily="34" charset="0"/>
                      </a:endParaRPr>
                    </a:p>
                    <a:p>
                      <a:pPr marL="0" marR="0" algn="r">
                        <a:buNone/>
                      </a:pPr>
                      <a:r>
                        <a:rPr lang="en-US" sz="1200" b="1">
                          <a:effectLst/>
                          <a:latin typeface="Calibri" panose="020F0502020204030204" pitchFamily="34" charset="0"/>
                          <a:ea typeface="Calibri" panose="020F0502020204030204" pitchFamily="34" charset="0"/>
                          <a:cs typeface="Arial" panose="020B0604020202020204" pitchFamily="34" charset="0"/>
                        </a:rPr>
                        <a:t> </a:t>
                      </a:r>
                    </a:p>
                    <a:p>
                      <a:pPr marL="0" marR="0" algn="r">
                        <a:buNone/>
                      </a:pPr>
                      <a:r>
                        <a:rPr lang="en-US" sz="1200" b="1">
                          <a:effectLst/>
                          <a:latin typeface="Calibri" panose="020F0502020204030204" pitchFamily="34" charset="0"/>
                          <a:ea typeface="Calibri" panose="020F0502020204030204" pitchFamily="34" charset="0"/>
                          <a:cs typeface="Arial" panose="020B0604020202020204" pitchFamily="34" charset="0"/>
                        </a:rPr>
                        <a:t> </a:t>
                      </a:r>
                    </a:p>
                    <a:p>
                      <a:pPr marL="0" marR="0">
                        <a:buNone/>
                      </a:pPr>
                      <a:r>
                        <a:rPr lang="en-US" sz="1200" b="1">
                          <a:effectLst/>
                          <a:latin typeface="Calibri" panose="020F0502020204030204" pitchFamily="34" charset="0"/>
                          <a:ea typeface="Calibri" panose="020F0502020204030204" pitchFamily="34" charset="0"/>
                          <a:cs typeface="Arial" panose="020B0604020202020204" pitchFamily="34" charset="0"/>
                        </a:rPr>
                        <a:t> </a:t>
                      </a:r>
                    </a:p>
                    <a:p>
                      <a:pPr marL="0" marR="0">
                        <a:buNone/>
                      </a:pP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Land Uses</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33599" marR="3359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gridSpan="6">
                  <a:txBody>
                    <a:bodyPr/>
                    <a:lstStyle/>
                    <a:p>
                      <a:pPr marL="0" marR="0" algn="ctr">
                        <a:buNone/>
                      </a:pP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Residential</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buNone/>
                      </a:pP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Mixed-use</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8">
                  <a:txBody>
                    <a:bodyPr/>
                    <a:lstStyle/>
                    <a:p>
                      <a:pPr marL="0" marR="0" algn="ctr">
                        <a:buNone/>
                      </a:pP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Non-residential</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71755" marR="71755" algn="just">
                        <a:lnSpc>
                          <a:spcPct val="115000"/>
                        </a:lnSpc>
                        <a:spcAft>
                          <a:spcPts val="1000"/>
                        </a:spcAft>
                        <a:buNone/>
                      </a:pPr>
                      <a:r>
                        <a:rPr lang="en-US" sz="900" b="1">
                          <a:solidFill>
                            <a:srgbClr val="000000"/>
                          </a:solidFill>
                          <a:effectLst/>
                          <a:latin typeface="Calibri" panose="020F0502020204030204" pitchFamily="34" charset="0"/>
                          <a:ea typeface="Calibri" panose="020F0502020204030204" pitchFamily="34" charset="0"/>
                          <a:cs typeface="Arial" panose="020B0604020202020204" pitchFamily="34" charset="0"/>
                        </a:rPr>
                        <a:t>Use-specific Standards</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vert="vert27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rowSpan="3">
                  <a:txBody>
                    <a:bodyPr/>
                    <a:lstStyle/>
                    <a:p>
                      <a:pPr marL="71755" marR="71755" algn="just">
                        <a:lnSpc>
                          <a:spcPct val="115000"/>
                        </a:lnSpc>
                        <a:spcAft>
                          <a:spcPts val="1000"/>
                        </a:spcAft>
                        <a:buNone/>
                      </a:pPr>
                      <a:r>
                        <a:rPr lang="en-US" sz="12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Use-specific Standards</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vert="vert27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308446389"/>
                  </a:ext>
                </a:extLst>
              </a:tr>
              <a:tr h="492675">
                <a:tc vMerge="1">
                  <a:txBody>
                    <a:bodyPr/>
                    <a:lstStyle/>
                    <a:p>
                      <a:endParaRPr lang="en-US"/>
                    </a:p>
                  </a:txBody>
                  <a:tcPr/>
                </a:tc>
                <a:tc rowSpan="2">
                  <a:txBody>
                    <a:bodyPr/>
                    <a:lstStyle/>
                    <a:p>
                      <a:pPr marL="0" marR="0">
                        <a:buNone/>
                      </a:pP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R-A</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vert="vert27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rowSpan="2">
                  <a:txBody>
                    <a:bodyPr/>
                    <a:lstStyle/>
                    <a:p>
                      <a:pPr marL="0" marR="0">
                        <a:buNone/>
                      </a:pP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R-1</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rowSpan="2">
                  <a:txBody>
                    <a:bodyPr/>
                    <a:lstStyle/>
                    <a:p>
                      <a:pPr marL="0" marR="0">
                        <a:buNone/>
                      </a:pP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R-MC</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33599" marR="33599"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rowSpan="2">
                  <a:txBody>
                    <a:bodyPr/>
                    <a:lstStyle/>
                    <a:p>
                      <a:pPr marL="0" marR="0">
                        <a:buNone/>
                      </a:pP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R-T</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33599" marR="33599"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rowSpan="2">
                  <a:txBody>
                    <a:bodyPr/>
                    <a:lstStyle/>
                    <a:p>
                      <a:pPr marL="0" marR="0">
                        <a:buNone/>
                      </a:pP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R-ML</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rowSpan="2">
                  <a:txBody>
                    <a:bodyPr/>
                    <a:lstStyle/>
                    <a:p>
                      <a:pPr marL="0" marR="0">
                        <a:buNone/>
                      </a:pP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R-MH</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vert="vert27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rowSpan="2">
                  <a:txBody>
                    <a:bodyPr/>
                    <a:lstStyle/>
                    <a:p>
                      <a:pPr marL="0" marR="0">
                        <a:buNone/>
                      </a:pP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MX-T</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vert="vert27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rowSpan="2">
                  <a:txBody>
                    <a:bodyPr/>
                    <a:lstStyle/>
                    <a:p>
                      <a:pPr marL="0" marR="0">
                        <a:buNone/>
                      </a:pP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MX-L</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rowSpan="2">
                  <a:txBody>
                    <a:bodyPr/>
                    <a:lstStyle/>
                    <a:p>
                      <a:pPr marL="0" marR="0">
                        <a:buNone/>
                      </a:pP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MX-M</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rowSpan="2">
                  <a:txBody>
                    <a:bodyPr/>
                    <a:lstStyle/>
                    <a:p>
                      <a:pPr marL="0" marR="0">
                        <a:buNone/>
                      </a:pP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MX-H</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vert="vert27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rowSpan="2">
                  <a:txBody>
                    <a:bodyPr/>
                    <a:lstStyle/>
                    <a:p>
                      <a:pPr marL="0" marR="0">
                        <a:buNone/>
                      </a:pP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NR-C</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vert="vert27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rowSpan="2">
                  <a:txBody>
                    <a:bodyPr/>
                    <a:lstStyle/>
                    <a:p>
                      <a:pPr marL="0" marR="0">
                        <a:buNone/>
                      </a:pP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NR-BP</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rowSpan="2">
                  <a:txBody>
                    <a:bodyPr/>
                    <a:lstStyle/>
                    <a:p>
                      <a:pPr marL="0" marR="0">
                        <a:buNone/>
                      </a:pP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NR-LM</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rowSpan="2">
                  <a:txBody>
                    <a:bodyPr/>
                    <a:lstStyle/>
                    <a:p>
                      <a:pPr marL="0" marR="0">
                        <a:buNone/>
                      </a:pP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NR-GM</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gridSpan="4">
                  <a:txBody>
                    <a:bodyPr/>
                    <a:lstStyle/>
                    <a:p>
                      <a:pPr marL="0" marR="0">
                        <a:buNone/>
                      </a:pP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NR-PO</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33599" marR="33599" marT="0" marB="0" vert="vert27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hMerge="1">
                  <a:txBody>
                    <a:bodyPr/>
                    <a:lstStyle/>
                    <a:p>
                      <a:endParaRPr lang="en-US"/>
                    </a:p>
                  </a:txBody>
                  <a:tcPr/>
                </a:tc>
                <a:tc hMerge="1">
                  <a:txBody>
                    <a:bodyPr/>
                    <a:lstStyle/>
                    <a:p>
                      <a:endParaRPr lang="en-US"/>
                    </a:p>
                  </a:txBody>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275319244"/>
                  </a:ext>
                </a:extLst>
              </a:tr>
              <a:tr h="15756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buNone/>
                      </a:pP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A</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33599" marR="33599"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buNone/>
                      </a:pP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B</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33599" marR="33599"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gridSpan="2">
                  <a:txBody>
                    <a:bodyPr/>
                    <a:lstStyle/>
                    <a:p>
                      <a:pPr marL="0" marR="0">
                        <a:buNone/>
                      </a:pP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C</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33599" marR="33599" marT="0" marB="0" vert="vert27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2198237904"/>
                  </a:ext>
                </a:extLst>
              </a:tr>
              <a:tr h="231454">
                <a:tc gridSpan="20">
                  <a:txBody>
                    <a:bodyPr/>
                    <a:lstStyle/>
                    <a:p>
                      <a:pPr marL="0" marR="0">
                        <a:buNone/>
                      </a:pPr>
                      <a:r>
                        <a:rPr lang="en-US" sz="1800" b="1">
                          <a:solidFill>
                            <a:srgbClr val="FFFFFF"/>
                          </a:solidFill>
                          <a:effectLst/>
                          <a:latin typeface="Calibri" panose="020F0502020204030204" pitchFamily="34" charset="0"/>
                          <a:ea typeface="Calibri" panose="020F0502020204030204" pitchFamily="34" charset="0"/>
                          <a:cs typeface="Arial" panose="020B0604020202020204" pitchFamily="34" charset="0"/>
                        </a:rPr>
                        <a:t>PRIMARY USES THAT MAY BE ACCESSORY IN SOME ZONE DISTRICTS</a:t>
                      </a:r>
                      <a:endParaRPr lang="en-US" sz="1800" b="1">
                        <a:effectLst/>
                        <a:latin typeface="Calibri" panose="020F0502020204030204" pitchFamily="34" charset="0"/>
                        <a:ea typeface="Calibri" panose="020F0502020204030204" pitchFamily="34" charset="0"/>
                        <a:cs typeface="Arial" panose="020B0604020202020204" pitchFamily="34" charset="0"/>
                      </a:endParaRPr>
                    </a:p>
                  </a:txBody>
                  <a:tcPr marL="33599" marR="33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363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buNone/>
                      </a:pP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33599" marR="33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3634"/>
                    </a:solidFill>
                  </a:tcPr>
                </a:tc>
                <a:extLst>
                  <a:ext uri="{0D108BD9-81ED-4DB2-BD59-A6C34878D82A}">
                    <a16:rowId xmlns:a16="http://schemas.microsoft.com/office/drawing/2014/main" val="96153703"/>
                  </a:ext>
                </a:extLst>
              </a:tr>
              <a:tr h="191952">
                <a:tc gridSpan="20">
                  <a:txBody>
                    <a:bodyPr/>
                    <a:lstStyle/>
                    <a:p>
                      <a:pPr marL="0" marR="0">
                        <a:buNone/>
                      </a:pP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RESIDENTIAL USES</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33599" marR="335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buNone/>
                      </a:pPr>
                      <a:endParaRPr lang="en-US" sz="900" b="1">
                        <a:effectLst/>
                        <a:latin typeface="Calibri" panose="020F0502020204030204" pitchFamily="34" charset="0"/>
                        <a:ea typeface="Calibri" panose="020F0502020204030204" pitchFamily="34" charset="0"/>
                        <a:cs typeface="Arial" panose="020B0604020202020204" pitchFamily="34" charset="0"/>
                      </a:endParaRPr>
                    </a:p>
                  </a:txBody>
                  <a:tcPr marL="33599" marR="335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extLst>
                  <a:ext uri="{0D108BD9-81ED-4DB2-BD59-A6C34878D82A}">
                    <a16:rowId xmlns:a16="http://schemas.microsoft.com/office/drawing/2014/main" val="975299594"/>
                  </a:ext>
                </a:extLst>
              </a:tr>
              <a:tr h="191952">
                <a:tc gridSpan="20">
                  <a:txBody>
                    <a:bodyPr/>
                    <a:lstStyle/>
                    <a:p>
                      <a:pPr marL="0" marR="0">
                        <a:buNone/>
                      </a:pP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Household Living</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33599" marR="335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buNone/>
                      </a:pPr>
                      <a:endParaRPr lang="en-US" sz="900" b="1">
                        <a:effectLst/>
                        <a:latin typeface="Calibri" panose="020F0502020204030204" pitchFamily="34" charset="0"/>
                        <a:ea typeface="Calibri" panose="020F0502020204030204" pitchFamily="34" charset="0"/>
                        <a:cs typeface="Arial" panose="020B0604020202020204" pitchFamily="34" charset="0"/>
                      </a:endParaRPr>
                    </a:p>
                  </a:txBody>
                  <a:tcPr marL="33599" marR="335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extLst>
                  <a:ext uri="{0D108BD9-81ED-4DB2-BD59-A6C34878D82A}">
                    <a16:rowId xmlns:a16="http://schemas.microsoft.com/office/drawing/2014/main" val="2401603724"/>
                  </a:ext>
                </a:extLst>
              </a:tr>
              <a:tr h="191952">
                <a:tc gridSpan="20">
                  <a:txBody>
                    <a:bodyPr/>
                    <a:lstStyle/>
                    <a:p>
                      <a:pPr marL="0" marR="0">
                        <a:buNone/>
                      </a:pP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Group Living</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33599" marR="33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buNone/>
                      </a:pPr>
                      <a:endParaRPr lang="en-US" sz="900" b="1">
                        <a:effectLst/>
                        <a:latin typeface="Calibri" panose="020F0502020204030204" pitchFamily="34" charset="0"/>
                        <a:ea typeface="Calibri" panose="020F0502020204030204" pitchFamily="34" charset="0"/>
                        <a:cs typeface="Arial" panose="020B0604020202020204" pitchFamily="34" charset="0"/>
                      </a:endParaRPr>
                    </a:p>
                  </a:txBody>
                  <a:tcPr marL="33599" marR="33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extLst>
                  <a:ext uri="{0D108BD9-81ED-4DB2-BD59-A6C34878D82A}">
                    <a16:rowId xmlns:a16="http://schemas.microsoft.com/office/drawing/2014/main" val="984703399"/>
                  </a:ext>
                </a:extLst>
              </a:tr>
              <a:tr h="191952">
                <a:tc gridSpan="20">
                  <a:txBody>
                    <a:bodyPr/>
                    <a:lstStyle/>
                    <a:p>
                      <a:pPr marL="0" marR="0">
                        <a:buNone/>
                      </a:pP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CIVIC AND INSTITUTIONAL USES</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33599" marR="33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buNone/>
                      </a:pPr>
                      <a:endParaRPr lang="en-US" sz="900" b="1">
                        <a:effectLst/>
                        <a:latin typeface="Calibri" panose="020F0502020204030204" pitchFamily="34" charset="0"/>
                        <a:ea typeface="Calibri" panose="020F0502020204030204" pitchFamily="34" charset="0"/>
                        <a:cs typeface="Arial" panose="020B0604020202020204" pitchFamily="34" charset="0"/>
                      </a:endParaRPr>
                    </a:p>
                  </a:txBody>
                  <a:tcPr marL="33599" marR="33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extLst>
                  <a:ext uri="{0D108BD9-81ED-4DB2-BD59-A6C34878D82A}">
                    <a16:rowId xmlns:a16="http://schemas.microsoft.com/office/drawing/2014/main" val="1455574254"/>
                  </a:ext>
                </a:extLst>
              </a:tr>
              <a:tr h="191952">
                <a:tc gridSpan="20">
                  <a:txBody>
                    <a:bodyPr/>
                    <a:lstStyle/>
                    <a:p>
                      <a:pPr marL="0" marR="0">
                        <a:buNone/>
                      </a:pP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COMMERCIAL USES</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33599" marR="33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buNone/>
                      </a:pPr>
                      <a:endParaRPr lang="en-US" sz="900" b="1">
                        <a:effectLst/>
                        <a:latin typeface="Calibri" panose="020F0502020204030204" pitchFamily="34" charset="0"/>
                        <a:ea typeface="Calibri" panose="020F0502020204030204" pitchFamily="34" charset="0"/>
                        <a:cs typeface="Arial" panose="020B0604020202020204" pitchFamily="34" charset="0"/>
                      </a:endParaRPr>
                    </a:p>
                  </a:txBody>
                  <a:tcPr marL="33599" marR="33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extLst>
                  <a:ext uri="{0D108BD9-81ED-4DB2-BD59-A6C34878D82A}">
                    <a16:rowId xmlns:a16="http://schemas.microsoft.com/office/drawing/2014/main" val="2321457879"/>
                  </a:ext>
                </a:extLst>
              </a:tr>
              <a:tr h="191952">
                <a:tc gridSpan="20">
                  <a:txBody>
                    <a:bodyPr/>
                    <a:lstStyle/>
                    <a:p>
                      <a:pPr marL="0" marR="0">
                        <a:buNone/>
                      </a:pP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 Agriculture and Animal-related</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811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buNone/>
                      </a:pPr>
                      <a:endParaRPr lang="en-US" sz="900" b="1">
                        <a:effectLst/>
                        <a:latin typeface="Calibri" panose="020F0502020204030204" pitchFamily="34" charset="0"/>
                        <a:ea typeface="Calibri" panose="020F0502020204030204" pitchFamily="34" charset="0"/>
                        <a:cs typeface="Arial" panose="020B0604020202020204" pitchFamily="34" charset="0"/>
                      </a:endParaRPr>
                    </a:p>
                  </a:txBody>
                  <a:tcPr marL="811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extLst>
                  <a:ext uri="{0D108BD9-81ED-4DB2-BD59-A6C34878D82A}">
                    <a16:rowId xmlns:a16="http://schemas.microsoft.com/office/drawing/2014/main" val="710809940"/>
                  </a:ext>
                </a:extLst>
              </a:tr>
              <a:tr h="191952">
                <a:tc gridSpan="20">
                  <a:txBody>
                    <a:bodyPr/>
                    <a:lstStyle/>
                    <a:p>
                      <a:pPr marL="0" marR="0">
                        <a:buNone/>
                      </a:pP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Food, Beverage, and Indoor Entertainment</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33599" marR="33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buNone/>
                      </a:pPr>
                      <a:endParaRPr lang="en-US" sz="900" b="1">
                        <a:effectLst/>
                        <a:latin typeface="Calibri" panose="020F0502020204030204" pitchFamily="34" charset="0"/>
                        <a:ea typeface="Calibri" panose="020F0502020204030204" pitchFamily="34" charset="0"/>
                        <a:cs typeface="Arial" panose="020B0604020202020204" pitchFamily="34" charset="0"/>
                      </a:endParaRPr>
                    </a:p>
                  </a:txBody>
                  <a:tcPr marL="33599" marR="33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extLst>
                  <a:ext uri="{0D108BD9-81ED-4DB2-BD59-A6C34878D82A}">
                    <a16:rowId xmlns:a16="http://schemas.microsoft.com/office/drawing/2014/main" val="4084649939"/>
                  </a:ext>
                </a:extLst>
              </a:tr>
              <a:tr h="191952">
                <a:tc gridSpan="20">
                  <a:txBody>
                    <a:bodyPr/>
                    <a:lstStyle/>
                    <a:p>
                      <a:pPr marL="0" marR="0">
                        <a:buNone/>
                      </a:pP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Lodging</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33599" marR="33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buNone/>
                      </a:pPr>
                      <a:endParaRPr lang="en-US" sz="900" b="1">
                        <a:effectLst/>
                        <a:latin typeface="Calibri" panose="020F0502020204030204" pitchFamily="34" charset="0"/>
                        <a:ea typeface="Calibri" panose="020F0502020204030204" pitchFamily="34" charset="0"/>
                        <a:cs typeface="Arial" panose="020B0604020202020204" pitchFamily="34" charset="0"/>
                      </a:endParaRPr>
                    </a:p>
                  </a:txBody>
                  <a:tcPr marL="33599" marR="33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extLst>
                  <a:ext uri="{0D108BD9-81ED-4DB2-BD59-A6C34878D82A}">
                    <a16:rowId xmlns:a16="http://schemas.microsoft.com/office/drawing/2014/main" val="2792538551"/>
                  </a:ext>
                </a:extLst>
              </a:tr>
              <a:tr h="191952">
                <a:tc gridSpan="20">
                  <a:txBody>
                    <a:bodyPr/>
                    <a:lstStyle/>
                    <a:p>
                      <a:pPr marL="0" marR="0">
                        <a:buNone/>
                      </a:pP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Motor Vehicle-related</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33599" marR="33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buNone/>
                      </a:pPr>
                      <a:endParaRPr lang="en-US" sz="900" b="1">
                        <a:effectLst/>
                        <a:latin typeface="Calibri" panose="020F0502020204030204" pitchFamily="34" charset="0"/>
                        <a:ea typeface="Calibri" panose="020F0502020204030204" pitchFamily="34" charset="0"/>
                        <a:cs typeface="Arial" panose="020B0604020202020204" pitchFamily="34" charset="0"/>
                      </a:endParaRPr>
                    </a:p>
                  </a:txBody>
                  <a:tcPr marL="33599" marR="33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extLst>
                  <a:ext uri="{0D108BD9-81ED-4DB2-BD59-A6C34878D82A}">
                    <a16:rowId xmlns:a16="http://schemas.microsoft.com/office/drawing/2014/main" val="326249210"/>
                  </a:ext>
                </a:extLst>
              </a:tr>
              <a:tr h="191952">
                <a:tc gridSpan="20">
                  <a:txBody>
                    <a:bodyPr/>
                    <a:lstStyle/>
                    <a:p>
                      <a:pPr marL="0" marR="0">
                        <a:buNone/>
                      </a:pP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Offices and Services</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33599" marR="33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buNone/>
                      </a:pPr>
                      <a:endParaRPr lang="en-US" sz="900" b="1">
                        <a:effectLst/>
                        <a:latin typeface="Calibri" panose="020F0502020204030204" pitchFamily="34" charset="0"/>
                        <a:ea typeface="Calibri" panose="020F0502020204030204" pitchFamily="34" charset="0"/>
                        <a:cs typeface="Arial" panose="020B0604020202020204" pitchFamily="34" charset="0"/>
                      </a:endParaRPr>
                    </a:p>
                  </a:txBody>
                  <a:tcPr marL="33599" marR="33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extLst>
                  <a:ext uri="{0D108BD9-81ED-4DB2-BD59-A6C34878D82A}">
                    <a16:rowId xmlns:a16="http://schemas.microsoft.com/office/drawing/2014/main" val="25035018"/>
                  </a:ext>
                </a:extLst>
              </a:tr>
              <a:tr h="191952">
                <a:tc gridSpan="20">
                  <a:txBody>
                    <a:bodyPr/>
                    <a:lstStyle/>
                    <a:p>
                      <a:pPr marL="0" marR="0">
                        <a:buNone/>
                      </a:pP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Outdoor Recreation and Entertainment</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33599" marR="33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buNone/>
                      </a:pPr>
                      <a:endParaRPr lang="en-US" sz="900" b="1">
                        <a:effectLst/>
                        <a:latin typeface="Calibri" panose="020F0502020204030204" pitchFamily="34" charset="0"/>
                        <a:ea typeface="Calibri" panose="020F0502020204030204" pitchFamily="34" charset="0"/>
                        <a:cs typeface="Arial" panose="020B0604020202020204" pitchFamily="34" charset="0"/>
                      </a:endParaRPr>
                    </a:p>
                  </a:txBody>
                  <a:tcPr marL="33599" marR="33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extLst>
                  <a:ext uri="{0D108BD9-81ED-4DB2-BD59-A6C34878D82A}">
                    <a16:rowId xmlns:a16="http://schemas.microsoft.com/office/drawing/2014/main" val="2160979529"/>
                  </a:ext>
                </a:extLst>
              </a:tr>
              <a:tr h="191952">
                <a:tc gridSpan="20">
                  <a:txBody>
                    <a:bodyPr/>
                    <a:lstStyle/>
                    <a:p>
                      <a:pPr marL="0" marR="0">
                        <a:buNone/>
                      </a:pP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Retail Sales</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33599" marR="33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buNone/>
                      </a:pPr>
                      <a:endParaRPr lang="en-US" sz="900" b="1">
                        <a:effectLst/>
                        <a:latin typeface="Calibri" panose="020F0502020204030204" pitchFamily="34" charset="0"/>
                        <a:ea typeface="Calibri" panose="020F0502020204030204" pitchFamily="34" charset="0"/>
                        <a:cs typeface="Arial" panose="020B0604020202020204" pitchFamily="34" charset="0"/>
                      </a:endParaRPr>
                    </a:p>
                  </a:txBody>
                  <a:tcPr marL="33599" marR="33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extLst>
                  <a:ext uri="{0D108BD9-81ED-4DB2-BD59-A6C34878D82A}">
                    <a16:rowId xmlns:a16="http://schemas.microsoft.com/office/drawing/2014/main" val="1987634820"/>
                  </a:ext>
                </a:extLst>
              </a:tr>
              <a:tr h="191952">
                <a:tc gridSpan="20">
                  <a:txBody>
                    <a:bodyPr/>
                    <a:lstStyle/>
                    <a:p>
                      <a:pPr marL="0" marR="0">
                        <a:buNone/>
                      </a:pP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Transportation</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33599" marR="33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buNone/>
                      </a:pPr>
                      <a:endParaRPr lang="en-US" sz="900" b="1">
                        <a:effectLst/>
                        <a:latin typeface="Calibri" panose="020F0502020204030204" pitchFamily="34" charset="0"/>
                        <a:ea typeface="Calibri" panose="020F0502020204030204" pitchFamily="34" charset="0"/>
                        <a:cs typeface="Arial" panose="020B0604020202020204" pitchFamily="34" charset="0"/>
                      </a:endParaRPr>
                    </a:p>
                  </a:txBody>
                  <a:tcPr marL="33599" marR="33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extLst>
                  <a:ext uri="{0D108BD9-81ED-4DB2-BD59-A6C34878D82A}">
                    <a16:rowId xmlns:a16="http://schemas.microsoft.com/office/drawing/2014/main" val="3359531074"/>
                  </a:ext>
                </a:extLst>
              </a:tr>
              <a:tr h="191952">
                <a:tc gridSpan="20">
                  <a:txBody>
                    <a:bodyPr/>
                    <a:lstStyle/>
                    <a:p>
                      <a:pPr marL="0" marR="0">
                        <a:buNone/>
                      </a:pP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INDUSTRIAL USES</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33599" marR="33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buNone/>
                      </a:pPr>
                      <a:endParaRPr lang="en-US" sz="900" b="1">
                        <a:effectLst/>
                        <a:latin typeface="Calibri" panose="020F0502020204030204" pitchFamily="34" charset="0"/>
                        <a:ea typeface="Calibri" panose="020F0502020204030204" pitchFamily="34" charset="0"/>
                        <a:cs typeface="Arial" panose="020B0604020202020204" pitchFamily="34" charset="0"/>
                      </a:endParaRPr>
                    </a:p>
                  </a:txBody>
                  <a:tcPr marL="33599" marR="33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extLst>
                  <a:ext uri="{0D108BD9-81ED-4DB2-BD59-A6C34878D82A}">
                    <a16:rowId xmlns:a16="http://schemas.microsoft.com/office/drawing/2014/main" val="1297201577"/>
                  </a:ext>
                </a:extLst>
              </a:tr>
              <a:tr h="191952">
                <a:tc gridSpan="20">
                  <a:txBody>
                    <a:bodyPr/>
                    <a:lstStyle/>
                    <a:p>
                      <a:pPr marL="0" marR="0">
                        <a:buNone/>
                      </a:pP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Manufacturing, Fabrication, and Assembly</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33599" marR="33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buNone/>
                      </a:pPr>
                      <a:endParaRPr lang="en-US" sz="900" b="1">
                        <a:effectLst/>
                        <a:latin typeface="Calibri" panose="020F0502020204030204" pitchFamily="34" charset="0"/>
                        <a:ea typeface="Calibri" panose="020F0502020204030204" pitchFamily="34" charset="0"/>
                        <a:cs typeface="Arial" panose="020B0604020202020204" pitchFamily="34" charset="0"/>
                      </a:endParaRPr>
                    </a:p>
                  </a:txBody>
                  <a:tcPr marL="33599" marR="33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extLst>
                  <a:ext uri="{0D108BD9-81ED-4DB2-BD59-A6C34878D82A}">
                    <a16:rowId xmlns:a16="http://schemas.microsoft.com/office/drawing/2014/main" val="1724655844"/>
                  </a:ext>
                </a:extLst>
              </a:tr>
              <a:tr h="191952">
                <a:tc gridSpan="20">
                  <a:txBody>
                    <a:bodyPr/>
                    <a:lstStyle/>
                    <a:p>
                      <a:pPr marL="0" marR="0">
                        <a:buNone/>
                      </a:pP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Telecommunications, Towers, and Utilities</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33599" marR="33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buNone/>
                      </a:pPr>
                      <a:endParaRPr lang="en-US" sz="900" b="1">
                        <a:effectLst/>
                        <a:latin typeface="Calibri" panose="020F0502020204030204" pitchFamily="34" charset="0"/>
                        <a:ea typeface="Calibri" panose="020F0502020204030204" pitchFamily="34" charset="0"/>
                        <a:cs typeface="Arial" panose="020B0604020202020204" pitchFamily="34" charset="0"/>
                      </a:endParaRPr>
                    </a:p>
                  </a:txBody>
                  <a:tcPr marL="33599" marR="33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extLst>
                  <a:ext uri="{0D108BD9-81ED-4DB2-BD59-A6C34878D82A}">
                    <a16:rowId xmlns:a16="http://schemas.microsoft.com/office/drawing/2014/main" val="1301023024"/>
                  </a:ext>
                </a:extLst>
              </a:tr>
              <a:tr h="231454">
                <a:tc gridSpan="20">
                  <a:txBody>
                    <a:bodyPr/>
                    <a:lstStyle/>
                    <a:p>
                      <a:pPr marL="0" marR="0">
                        <a:buNone/>
                      </a:pPr>
                      <a:r>
                        <a:rPr lang="en-US" sz="1800" b="1">
                          <a:solidFill>
                            <a:srgbClr val="FFFFFF"/>
                          </a:solidFill>
                          <a:effectLst/>
                          <a:latin typeface="Calibri" panose="020F0502020204030204" pitchFamily="34" charset="0"/>
                          <a:ea typeface="Calibri" panose="020F0502020204030204" pitchFamily="34" charset="0"/>
                          <a:cs typeface="Arial" panose="020B0604020202020204" pitchFamily="34" charset="0"/>
                        </a:rPr>
                        <a:t>ACCESSORY AND TEMPORARY USES</a:t>
                      </a:r>
                      <a:endParaRPr lang="en-US" sz="1800" b="1">
                        <a:effectLst/>
                        <a:latin typeface="Calibri" panose="020F0502020204030204" pitchFamily="34" charset="0"/>
                        <a:ea typeface="Calibri" panose="020F0502020204030204" pitchFamily="34" charset="0"/>
                        <a:cs typeface="Arial" panose="020B0604020202020204" pitchFamily="34" charset="0"/>
                      </a:endParaRPr>
                    </a:p>
                  </a:txBody>
                  <a:tcPr marL="33599" marR="33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363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buNone/>
                      </a:pP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33599" marR="33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3634"/>
                    </a:solidFill>
                  </a:tcPr>
                </a:tc>
                <a:extLst>
                  <a:ext uri="{0D108BD9-81ED-4DB2-BD59-A6C34878D82A}">
                    <a16:rowId xmlns:a16="http://schemas.microsoft.com/office/drawing/2014/main" val="3891005421"/>
                  </a:ext>
                </a:extLst>
              </a:tr>
              <a:tr h="191952">
                <a:tc gridSpan="18">
                  <a:txBody>
                    <a:bodyPr/>
                    <a:lstStyle/>
                    <a:p>
                      <a:pPr marL="0" marR="0">
                        <a:buNone/>
                      </a:pP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ACCESSORY USES</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33599" marR="3359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ctr">
                        <a:buNone/>
                      </a:pP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4-3(F)(1)</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hMerge="1">
                  <a:txBody>
                    <a:bodyPr/>
                    <a:lstStyle/>
                    <a:p>
                      <a:pPr marL="0" marR="0" algn="ctr">
                        <a:buNone/>
                      </a:pPr>
                      <a:endParaRPr lang="en-US" sz="900" b="1">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extLst>
                  <a:ext uri="{0D108BD9-81ED-4DB2-BD59-A6C34878D82A}">
                    <a16:rowId xmlns:a16="http://schemas.microsoft.com/office/drawing/2014/main" val="1766551328"/>
                  </a:ext>
                </a:extLst>
              </a:tr>
              <a:tr h="191952">
                <a:tc gridSpan="20">
                  <a:txBody>
                    <a:bodyPr/>
                    <a:lstStyle/>
                    <a:p>
                      <a:pPr marL="0" marR="0">
                        <a:buNone/>
                      </a:pP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TEMPORARY USES</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33599" marR="33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buNone/>
                      </a:pPr>
                      <a:endParaRPr lang="en-US" sz="900" b="1">
                        <a:effectLst/>
                        <a:latin typeface="Calibri" panose="020F0502020204030204" pitchFamily="34" charset="0"/>
                        <a:ea typeface="Calibri" panose="020F0502020204030204" pitchFamily="34" charset="0"/>
                        <a:cs typeface="Arial" panose="020B0604020202020204" pitchFamily="34" charset="0"/>
                      </a:endParaRPr>
                    </a:p>
                  </a:txBody>
                  <a:tcPr marL="33599" marR="33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extLst>
                  <a:ext uri="{0D108BD9-81ED-4DB2-BD59-A6C34878D82A}">
                    <a16:rowId xmlns:a16="http://schemas.microsoft.com/office/drawing/2014/main" val="3718096835"/>
                  </a:ext>
                </a:extLst>
              </a:tr>
              <a:tr h="191952">
                <a:tc gridSpan="20">
                  <a:txBody>
                    <a:bodyPr/>
                    <a:lstStyle/>
                    <a:p>
                      <a:pPr marL="0" marR="0">
                        <a:buNone/>
                      </a:pP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Temporary Uses That Require A Permit</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33599" marR="33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buNone/>
                      </a:pPr>
                      <a:endParaRPr lang="en-US" sz="900" b="1">
                        <a:effectLst/>
                        <a:latin typeface="Calibri" panose="020F0502020204030204" pitchFamily="34" charset="0"/>
                        <a:ea typeface="Calibri" panose="020F0502020204030204" pitchFamily="34" charset="0"/>
                        <a:cs typeface="Arial" panose="020B0604020202020204" pitchFamily="34" charset="0"/>
                      </a:endParaRPr>
                    </a:p>
                  </a:txBody>
                  <a:tcPr marL="33599" marR="33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extLst>
                  <a:ext uri="{0D108BD9-81ED-4DB2-BD59-A6C34878D82A}">
                    <a16:rowId xmlns:a16="http://schemas.microsoft.com/office/drawing/2014/main" val="3920730652"/>
                  </a:ext>
                </a:extLst>
              </a:tr>
              <a:tr h="191952">
                <a:tc gridSpan="20">
                  <a:txBody>
                    <a:bodyPr/>
                    <a:lstStyle/>
                    <a:p>
                      <a:pPr marL="0" marR="0">
                        <a:buNone/>
                      </a:pPr>
                      <a:r>
                        <a:rPr lang="en-US" sz="12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Temporary Uses That Do Not Require A Permit</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33599" marR="33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buNone/>
                      </a:pPr>
                      <a:endParaRPr lang="en-US" sz="900" b="1" dirty="0">
                        <a:effectLst/>
                        <a:latin typeface="Calibri" panose="020F0502020204030204" pitchFamily="34" charset="0"/>
                        <a:ea typeface="Calibri" panose="020F0502020204030204" pitchFamily="34" charset="0"/>
                        <a:cs typeface="Arial" panose="020B0604020202020204" pitchFamily="34" charset="0"/>
                      </a:endParaRPr>
                    </a:p>
                  </a:txBody>
                  <a:tcPr marL="33599" marR="33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extLst>
                  <a:ext uri="{0D108BD9-81ED-4DB2-BD59-A6C34878D82A}">
                    <a16:rowId xmlns:a16="http://schemas.microsoft.com/office/drawing/2014/main" val="2344365534"/>
                  </a:ext>
                </a:extLst>
              </a:tr>
            </a:tbl>
          </a:graphicData>
        </a:graphic>
      </p:graphicFrame>
    </p:spTree>
    <p:extLst>
      <p:ext uri="{BB962C8B-B14F-4D97-AF65-F5344CB8AC3E}">
        <p14:creationId xmlns:p14="http://schemas.microsoft.com/office/powerpoint/2010/main" val="339516225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F972D1-EC77-8CCD-7EDD-2A61841ABFC2}"/>
              </a:ext>
            </a:extLst>
          </p:cNvPr>
          <p:cNvSpPr/>
          <p:nvPr/>
        </p:nvSpPr>
        <p:spPr>
          <a:xfrm>
            <a:off x="10617200" y="1981200"/>
            <a:ext cx="1574799" cy="487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ontent Placeholder 13">
            <a:extLst>
              <a:ext uri="{FF2B5EF4-FFF2-40B4-BE49-F238E27FC236}">
                <a16:creationId xmlns:a16="http://schemas.microsoft.com/office/drawing/2014/main" id="{1723B085-4CB6-4DC1-93FD-A7070D1C2926}"/>
              </a:ext>
            </a:extLst>
          </p:cNvPr>
          <p:cNvSpPr txBox="1">
            <a:spLocks/>
          </p:cNvSpPr>
          <p:nvPr/>
        </p:nvSpPr>
        <p:spPr>
          <a:xfrm>
            <a:off x="897554" y="428635"/>
            <a:ext cx="4876799" cy="1611941"/>
          </a:xfrm>
          <a:prstGeom prst="roundRect">
            <a:avLst/>
          </a:prstGeom>
          <a:ln w="38100" cap="flat" cmpd="sng" algn="ctr">
            <a:solidFill>
              <a:srgbClr val="600000"/>
            </a:solidFill>
            <a:prstDash val="solid"/>
            <a:miter lim="800000"/>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r" defTabSz="914400" rtl="0" eaLnBrk="1" fontAlgn="base" latinLnBrk="0" hangingPunct="1">
              <a:lnSpc>
                <a:spcPct val="90000"/>
              </a:lnSpc>
              <a:spcBef>
                <a:spcPts val="0"/>
              </a:spcBef>
              <a:spcAft>
                <a:spcPct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2F2B20"/>
                </a:solidFill>
                <a:effectLst/>
                <a:uLnTx/>
                <a:uFillTx/>
                <a:latin typeface="Arial Narrow" panose="020B0606020202030204" pitchFamily="34" charset="0"/>
                <a:ea typeface="+mn-ea"/>
                <a:cs typeface="+mn-cs"/>
              </a:rPr>
              <a:t>IDO Part 5 </a:t>
            </a:r>
          </a:p>
          <a:p>
            <a:pPr marL="0" marR="0" lvl="0" indent="0" algn="r" defTabSz="914400" rtl="0" eaLnBrk="1" fontAlgn="base" latinLnBrk="0" hangingPunct="1">
              <a:lnSpc>
                <a:spcPct val="90000"/>
              </a:lnSpc>
              <a:spcBef>
                <a:spcPts val="0"/>
              </a:spcBef>
              <a:spcAft>
                <a:spcPct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2F2B20"/>
                </a:solidFill>
                <a:effectLst/>
                <a:uLnTx/>
                <a:uFillTx/>
                <a:latin typeface="Arial Narrow" panose="020B0606020202030204" pitchFamily="34" charset="0"/>
                <a:ea typeface="+mn-ea"/>
                <a:cs typeface="+mn-cs"/>
              </a:rPr>
              <a:t>Development Standards</a:t>
            </a:r>
          </a:p>
        </p:txBody>
      </p:sp>
      <p:sp>
        <p:nvSpPr>
          <p:cNvPr id="33" name="Rectangle 32">
            <a:extLst>
              <a:ext uri="{FF2B5EF4-FFF2-40B4-BE49-F238E27FC236}">
                <a16:creationId xmlns:a16="http://schemas.microsoft.com/office/drawing/2014/main" id="{B0347827-1730-4948-8DD5-210BF45FA248}"/>
              </a:ext>
            </a:extLst>
          </p:cNvPr>
          <p:cNvSpPr/>
          <p:nvPr/>
        </p:nvSpPr>
        <p:spPr>
          <a:xfrm>
            <a:off x="1006114" y="1338582"/>
            <a:ext cx="4680557" cy="796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Rules that set quality standards for development</a:t>
            </a:r>
          </a:p>
        </p:txBody>
      </p:sp>
      <p:sp>
        <p:nvSpPr>
          <p:cNvPr id="44" name="Freeform 19">
            <a:extLst>
              <a:ext uri="{FF2B5EF4-FFF2-40B4-BE49-F238E27FC236}">
                <a16:creationId xmlns:a16="http://schemas.microsoft.com/office/drawing/2014/main" id="{0331C66B-F72C-4879-ADE2-CA1CF8D0C1FA}"/>
              </a:ext>
            </a:extLst>
          </p:cNvPr>
          <p:cNvSpPr/>
          <p:nvPr/>
        </p:nvSpPr>
        <p:spPr>
          <a:xfrm flipH="1">
            <a:off x="1200375" y="597825"/>
            <a:ext cx="820904" cy="820904"/>
          </a:xfrm>
          <a:custGeom>
            <a:avLst/>
            <a:gdLst>
              <a:gd name="connsiteX0" fmla="*/ 0 w 1040499"/>
              <a:gd name="connsiteY0" fmla="*/ 520250 h 1040499"/>
              <a:gd name="connsiteX1" fmla="*/ 520250 w 1040499"/>
              <a:gd name="connsiteY1" fmla="*/ 0 h 1040499"/>
              <a:gd name="connsiteX2" fmla="*/ 1040499 w 1040499"/>
              <a:gd name="connsiteY2" fmla="*/ 0 h 1040499"/>
              <a:gd name="connsiteX3" fmla="*/ 1040499 w 1040499"/>
              <a:gd name="connsiteY3" fmla="*/ 520250 h 1040499"/>
              <a:gd name="connsiteX4" fmla="*/ 520249 w 1040499"/>
              <a:gd name="connsiteY4" fmla="*/ 1040500 h 1040499"/>
              <a:gd name="connsiteX5" fmla="*/ -1 w 1040499"/>
              <a:gd name="connsiteY5" fmla="*/ 520250 h 1040499"/>
              <a:gd name="connsiteX6" fmla="*/ 0 w 1040499"/>
              <a:gd name="connsiteY6" fmla="*/ 520250 h 104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0499" h="1040499">
                <a:moveTo>
                  <a:pt x="0" y="520250"/>
                </a:moveTo>
                <a:cubicBezTo>
                  <a:pt x="0" y="232924"/>
                  <a:pt x="232924" y="0"/>
                  <a:pt x="520250" y="0"/>
                </a:cubicBezTo>
                <a:lnTo>
                  <a:pt x="1040499" y="0"/>
                </a:lnTo>
                <a:lnTo>
                  <a:pt x="1040499" y="520250"/>
                </a:lnTo>
                <a:cubicBezTo>
                  <a:pt x="1040499" y="807576"/>
                  <a:pt x="807575" y="1040500"/>
                  <a:pt x="520249" y="1040500"/>
                </a:cubicBezTo>
                <a:cubicBezTo>
                  <a:pt x="232923" y="1040500"/>
                  <a:pt x="-1" y="807576"/>
                  <a:pt x="-1" y="520250"/>
                </a:cubicBezTo>
                <a:lnTo>
                  <a:pt x="0" y="520250"/>
                </a:lnTo>
                <a:close/>
              </a:path>
            </a:pathLst>
          </a:custGeom>
          <a:solidFill>
            <a:srgbClr val="600000"/>
          </a:solidFill>
          <a:ln w="25400" cap="flat" cmpd="sng" algn="ctr">
            <a:noFill/>
            <a:prstDash val="solid"/>
          </a:ln>
          <a:effectLst/>
        </p:spPr>
        <p:txBody>
          <a:bodyPr spcFirstLastPara="0" vert="horz" wrap="square" lIns="167618" tIns="167618" rIns="167618" bIns="167618"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500" b="0" i="0" u="none" strike="noStrike" kern="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0414D1F0-A6AA-4813-8291-42B90A2D8A4E}"/>
              </a:ext>
            </a:extLst>
          </p:cNvPr>
          <p:cNvSpPr/>
          <p:nvPr/>
        </p:nvSpPr>
        <p:spPr>
          <a:xfrm>
            <a:off x="1166586" y="735295"/>
            <a:ext cx="848662" cy="608821"/>
          </a:xfrm>
          <a:prstGeom prst="rect">
            <a:avLst/>
          </a:prstGeom>
        </p:spPr>
        <p:txBody>
          <a:bodyPr wrap="square">
            <a:sp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Context Rules</a:t>
            </a:r>
          </a:p>
        </p:txBody>
      </p:sp>
      <p:grpSp>
        <p:nvGrpSpPr>
          <p:cNvPr id="5" name="Group 4">
            <a:extLst>
              <a:ext uri="{FF2B5EF4-FFF2-40B4-BE49-F238E27FC236}">
                <a16:creationId xmlns:a16="http://schemas.microsoft.com/office/drawing/2014/main" id="{EC8EE249-30DC-436B-AFB2-0C9785A6A32F}"/>
              </a:ext>
            </a:extLst>
          </p:cNvPr>
          <p:cNvGrpSpPr/>
          <p:nvPr/>
        </p:nvGrpSpPr>
        <p:grpSpPr>
          <a:xfrm>
            <a:off x="7950895" y="3074152"/>
            <a:ext cx="3715873" cy="3120362"/>
            <a:chOff x="1854826" y="3605092"/>
            <a:chExt cx="3715873" cy="3120362"/>
          </a:xfrm>
        </p:grpSpPr>
        <p:sp>
          <p:nvSpPr>
            <p:cNvPr id="52" name="TextBox 51">
              <a:hlinkClick r:id="rId3"/>
            </p:cNvPr>
            <p:cNvSpPr txBox="1"/>
            <p:nvPr/>
          </p:nvSpPr>
          <p:spPr>
            <a:xfrm>
              <a:off x="2165600" y="6325344"/>
              <a:ext cx="3405099" cy="40011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sng"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hlinkClick r:id="rId4"/>
                </a:rPr>
                <a:t>https://tinyurl.com/IDOzoningmap</a:t>
              </a: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a:t>
              </a:r>
            </a:p>
          </p:txBody>
        </p:sp>
        <p:grpSp>
          <p:nvGrpSpPr>
            <p:cNvPr id="7" name="Group 6">
              <a:extLst>
                <a:ext uri="{FF2B5EF4-FFF2-40B4-BE49-F238E27FC236}">
                  <a16:creationId xmlns:a16="http://schemas.microsoft.com/office/drawing/2014/main" id="{5D4817C2-5C80-4723-A9A9-C8A3EE139DFC}"/>
                </a:ext>
              </a:extLst>
            </p:cNvPr>
            <p:cNvGrpSpPr/>
            <p:nvPr/>
          </p:nvGrpSpPr>
          <p:grpSpPr>
            <a:xfrm>
              <a:off x="1854826" y="3605092"/>
              <a:ext cx="3631574" cy="2871908"/>
              <a:chOff x="-50174" y="3452813"/>
              <a:chExt cx="2812424" cy="2361783"/>
            </a:xfrm>
          </p:grpSpPr>
          <p:pic>
            <p:nvPicPr>
              <p:cNvPr id="49" name="Picture 2" descr="http://images.clipartpanda.com/computer-monitor-png-ComputerMonitor.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0174" y="3452813"/>
                <a:ext cx="2812424" cy="23617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6DAF348-CF1B-4901-8F8F-226FF7C29579}"/>
                  </a:ext>
                </a:extLst>
              </p:cNvPr>
              <p:cNvPicPr>
                <a:picLocks noChangeAspect="1"/>
              </p:cNvPicPr>
              <p:nvPr/>
            </p:nvPicPr>
            <p:blipFill rotWithShape="1">
              <a:blip r:embed="rId6"/>
              <a:srcRect l="2248" r="28362"/>
              <a:stretch/>
            </p:blipFill>
            <p:spPr>
              <a:xfrm>
                <a:off x="190500" y="3614692"/>
                <a:ext cx="2359427" cy="1503408"/>
              </a:xfrm>
              <a:prstGeom prst="rect">
                <a:avLst/>
              </a:prstGeom>
            </p:spPr>
          </p:pic>
          <p:pic>
            <p:nvPicPr>
              <p:cNvPr id="31" name="Content Placeholder 7"/>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93807" y="4816680"/>
                <a:ext cx="2359427" cy="290500"/>
              </a:xfrm>
              <a:prstGeom prst="rect">
                <a:avLst/>
              </a:prstGeom>
            </p:spPr>
          </p:pic>
        </p:grpSp>
      </p:grpSp>
      <p:pic>
        <p:nvPicPr>
          <p:cNvPr id="18" name="Picture 5">
            <a:extLst>
              <a:ext uri="{FF2B5EF4-FFF2-40B4-BE49-F238E27FC236}">
                <a16:creationId xmlns:a16="http://schemas.microsoft.com/office/drawing/2014/main" id="{A8EC1E37-BA04-4AF1-9E57-DA35A2B3799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9074241" y="416220"/>
            <a:ext cx="1376997" cy="1781995"/>
          </a:xfrm>
          <a:prstGeom prst="rect">
            <a:avLst/>
          </a:prstGeom>
          <a:ln>
            <a:solidFill>
              <a:srgbClr val="C000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20" name="Content Placeholder 7">
            <a:extLst>
              <a:ext uri="{FF2B5EF4-FFF2-40B4-BE49-F238E27FC236}">
                <a16:creationId xmlns:a16="http://schemas.microsoft.com/office/drawing/2014/main" id="{94168A1F-FCBE-43EE-8B1D-8D8529366818}"/>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l="62773" t="13165" r="25077" b="-1045"/>
          <a:stretch/>
        </p:blipFill>
        <p:spPr>
          <a:xfrm>
            <a:off x="10108504" y="4627909"/>
            <a:ext cx="764088" cy="640822"/>
          </a:xfrm>
          <a:prstGeom prst="rect">
            <a:avLst/>
          </a:prstGeom>
        </p:spPr>
      </p:pic>
      <p:pic>
        <p:nvPicPr>
          <p:cNvPr id="19" name="Picture 18">
            <a:extLst>
              <a:ext uri="{FF2B5EF4-FFF2-40B4-BE49-F238E27FC236}">
                <a16:creationId xmlns:a16="http://schemas.microsoft.com/office/drawing/2014/main" id="{74C2DEC1-5B01-448E-9A88-B45589D14397}"/>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0012905" y="4499004"/>
            <a:ext cx="1295400" cy="1295400"/>
          </a:xfrm>
          <a:prstGeom prst="rect">
            <a:avLst/>
          </a:prstGeom>
        </p:spPr>
      </p:pic>
      <p:sp>
        <p:nvSpPr>
          <p:cNvPr id="21" name="Rectangle 20">
            <a:extLst>
              <a:ext uri="{FF2B5EF4-FFF2-40B4-BE49-F238E27FC236}">
                <a16:creationId xmlns:a16="http://schemas.microsoft.com/office/drawing/2014/main" id="{39030675-07C8-4E82-AB99-313647F72608}"/>
              </a:ext>
            </a:extLst>
          </p:cNvPr>
          <p:cNvSpPr/>
          <p:nvPr/>
        </p:nvSpPr>
        <p:spPr>
          <a:xfrm>
            <a:off x="8736656" y="2227218"/>
            <a:ext cx="205216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hlinkClick r:id="rId10"/>
              </a:rPr>
              <a:t>https://abq-zone.com</a:t>
            </a: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endParaRPr kumimoji="0" lang="en-US" sz="1800" b="0"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endParaRPr>
          </a:p>
        </p:txBody>
      </p:sp>
      <p:sp>
        <p:nvSpPr>
          <p:cNvPr id="22" name="Content Placeholder 4">
            <a:extLst>
              <a:ext uri="{FF2B5EF4-FFF2-40B4-BE49-F238E27FC236}">
                <a16:creationId xmlns:a16="http://schemas.microsoft.com/office/drawing/2014/main" id="{4762B68A-D73C-44B1-8F2F-E7342E5F8574}"/>
              </a:ext>
            </a:extLst>
          </p:cNvPr>
          <p:cNvSpPr txBox="1">
            <a:spLocks/>
          </p:cNvSpPr>
          <p:nvPr/>
        </p:nvSpPr>
        <p:spPr bwMode="auto">
          <a:xfrm>
            <a:off x="1006114" y="2159486"/>
            <a:ext cx="5725733" cy="4461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ctr" rtl="0" eaLnBrk="1" fontAlgn="base" hangingPunct="1">
              <a:spcBef>
                <a:spcPct val="20000"/>
              </a:spcBef>
              <a:spcAft>
                <a:spcPct val="0"/>
              </a:spcAft>
              <a:buFont typeface="Arial" panose="020B0604020202020204" pitchFamily="34" charset="0"/>
              <a:buNone/>
              <a:defRPr sz="2400" b="1" kern="1200" cap="all" baseline="0">
                <a:solidFill>
                  <a:srgbClr val="57C1A6"/>
                </a:solidFill>
                <a:latin typeface="Arial" panose="020B0604020202020204" pitchFamily="34" charset="0"/>
                <a:ea typeface="+mn-ea"/>
                <a:cs typeface="Arial" panose="020B0604020202020204" pitchFamily="34" charset="0"/>
              </a:defRPr>
            </a:lvl1pPr>
            <a:lvl2pPr marL="457200" indent="0" algn="l" rtl="0" eaLnBrk="1" fontAlgn="base" hangingPunct="1">
              <a:spcBef>
                <a:spcPct val="20000"/>
              </a:spcBef>
              <a:spcAft>
                <a:spcPct val="0"/>
              </a:spcAft>
              <a:buFont typeface="Arial" panose="020B0604020202020204" pitchFamily="34" charset="0"/>
              <a:buNone/>
              <a:defRPr sz="2000" b="1"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914400" indent="0" algn="l" rtl="0" eaLnBrk="1" fontAlgn="base" hangingPunct="1">
              <a:spcBef>
                <a:spcPct val="20000"/>
              </a:spcBef>
              <a:spcAft>
                <a:spcPct val="0"/>
              </a:spcAft>
              <a:buFont typeface="Arial" panose="020B0604020202020204" pitchFamily="34" charset="0"/>
              <a:buNone/>
              <a:defRPr sz="1800" b="1"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371600" indent="0" algn="l" rtl="0" eaLnBrk="1" fontAlgn="base" hangingPunct="1">
              <a:spcBef>
                <a:spcPct val="20000"/>
              </a:spcBef>
              <a:spcAft>
                <a:spcPct val="0"/>
              </a:spcAft>
              <a:buFont typeface="Arial" panose="020B0604020202020204" pitchFamily="34" charset="0"/>
              <a:buNone/>
              <a:defRPr sz="1600" b="1"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1828800" indent="0" algn="l" rtl="0" eaLnBrk="1" fontAlgn="base" hangingPunct="1">
              <a:spcBef>
                <a:spcPct val="20000"/>
              </a:spcBef>
              <a:spcAft>
                <a:spcPct val="0"/>
              </a:spcAft>
              <a:buFont typeface="Arial" panose="020B0604020202020204" pitchFamily="34" charset="0"/>
              <a:buNone/>
              <a:defRPr sz="1600" b="1"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l"/>
            <a:r>
              <a:rPr lang="en-US" sz="1800" dirty="0">
                <a:solidFill>
                  <a:schemeClr val="tx1"/>
                </a:solidFill>
              </a:rPr>
              <a:t>5-1 Dimensional Standards</a:t>
            </a:r>
          </a:p>
          <a:p>
            <a:pPr algn="l"/>
            <a:r>
              <a:rPr lang="en-US" sz="1800" dirty="0">
                <a:solidFill>
                  <a:schemeClr val="tx1"/>
                </a:solidFill>
              </a:rPr>
              <a:t>5-2 Site Design + Sensitive Lands</a:t>
            </a:r>
          </a:p>
          <a:p>
            <a:pPr algn="l"/>
            <a:r>
              <a:rPr lang="en-US" sz="1800" dirty="0">
                <a:solidFill>
                  <a:schemeClr val="tx1"/>
                </a:solidFill>
              </a:rPr>
              <a:t>5-3 Access + Connectivity</a:t>
            </a:r>
          </a:p>
          <a:p>
            <a:pPr algn="l"/>
            <a:r>
              <a:rPr lang="en-US" sz="1800" dirty="0">
                <a:solidFill>
                  <a:schemeClr val="tx1"/>
                </a:solidFill>
              </a:rPr>
              <a:t>5-4 Subdivision of Land</a:t>
            </a:r>
          </a:p>
          <a:p>
            <a:pPr algn="l"/>
            <a:r>
              <a:rPr lang="en-US" sz="1800" dirty="0">
                <a:solidFill>
                  <a:schemeClr val="tx1"/>
                </a:solidFill>
              </a:rPr>
              <a:t>5-5 Parking + Loading</a:t>
            </a:r>
          </a:p>
          <a:p>
            <a:pPr algn="l"/>
            <a:r>
              <a:rPr lang="en-US" sz="1800" dirty="0">
                <a:solidFill>
                  <a:schemeClr val="tx1"/>
                </a:solidFill>
              </a:rPr>
              <a:t>5-6 Landscaping, Buffering, + Screening</a:t>
            </a:r>
          </a:p>
          <a:p>
            <a:pPr algn="l"/>
            <a:r>
              <a:rPr lang="en-US" sz="1800" dirty="0">
                <a:solidFill>
                  <a:schemeClr val="tx1"/>
                </a:solidFill>
              </a:rPr>
              <a:t>5-7 Walls + Fences</a:t>
            </a:r>
          </a:p>
          <a:p>
            <a:pPr algn="l"/>
            <a:r>
              <a:rPr lang="en-US" sz="1800" dirty="0">
                <a:solidFill>
                  <a:schemeClr val="tx1"/>
                </a:solidFill>
              </a:rPr>
              <a:t>5-8 Outdoor + Site Lighting</a:t>
            </a:r>
          </a:p>
          <a:p>
            <a:pPr algn="l"/>
            <a:r>
              <a:rPr lang="en-US" sz="1800" dirty="0">
                <a:solidFill>
                  <a:schemeClr val="tx1"/>
                </a:solidFill>
              </a:rPr>
              <a:t>5-9 Neighborhood Edges</a:t>
            </a:r>
          </a:p>
          <a:p>
            <a:pPr algn="l"/>
            <a:r>
              <a:rPr lang="en-US" sz="1800" dirty="0">
                <a:solidFill>
                  <a:schemeClr val="tx1"/>
                </a:solidFill>
              </a:rPr>
              <a:t>5-10 Solar Access</a:t>
            </a:r>
          </a:p>
          <a:p>
            <a:pPr algn="l"/>
            <a:r>
              <a:rPr lang="en-US" sz="1800" dirty="0">
                <a:solidFill>
                  <a:schemeClr val="tx1"/>
                </a:solidFill>
              </a:rPr>
              <a:t>5-11 Building Design</a:t>
            </a:r>
          </a:p>
          <a:p>
            <a:pPr algn="l"/>
            <a:r>
              <a:rPr lang="en-US" sz="1800" dirty="0">
                <a:solidFill>
                  <a:schemeClr val="tx1"/>
                </a:solidFill>
              </a:rPr>
              <a:t>5-12 Signs</a:t>
            </a:r>
          </a:p>
          <a:p>
            <a:pPr algn="l"/>
            <a:r>
              <a:rPr lang="en-US" sz="1800" dirty="0">
                <a:solidFill>
                  <a:schemeClr val="tx1"/>
                </a:solidFill>
              </a:rPr>
              <a:t>5-13 Operation and maintenance</a:t>
            </a:r>
          </a:p>
        </p:txBody>
      </p:sp>
    </p:spTree>
    <p:extLst>
      <p:ext uri="{BB962C8B-B14F-4D97-AF65-F5344CB8AC3E}">
        <p14:creationId xmlns:p14="http://schemas.microsoft.com/office/powerpoint/2010/main" val="326638553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00A5E8-D6DE-919C-303F-8B0AE1EBBA46}"/>
              </a:ext>
            </a:extLst>
          </p:cNvPr>
          <p:cNvPicPr>
            <a:picLocks noChangeAspect="1"/>
          </p:cNvPicPr>
          <p:nvPr/>
        </p:nvPicPr>
        <p:blipFill>
          <a:blip r:embed="rId2"/>
          <a:stretch>
            <a:fillRect/>
          </a:stretch>
        </p:blipFill>
        <p:spPr>
          <a:xfrm>
            <a:off x="1557979" y="-3634"/>
            <a:ext cx="6898725" cy="6858000"/>
          </a:xfrm>
          <a:prstGeom prst="rect">
            <a:avLst/>
          </a:prstGeom>
        </p:spPr>
      </p:pic>
      <p:sp>
        <p:nvSpPr>
          <p:cNvPr id="9" name="Title 4">
            <a:extLst>
              <a:ext uri="{FF2B5EF4-FFF2-40B4-BE49-F238E27FC236}">
                <a16:creationId xmlns:a16="http://schemas.microsoft.com/office/drawing/2014/main" id="{E5E08185-ECEA-4D27-AC19-92722FE18BFD}"/>
              </a:ext>
            </a:extLst>
          </p:cNvPr>
          <p:cNvSpPr>
            <a:spLocks noGrp="1"/>
          </p:cNvSpPr>
          <p:nvPr>
            <p:ph type="title"/>
          </p:nvPr>
        </p:nvSpPr>
        <p:spPr>
          <a:xfrm rot="16200000">
            <a:off x="-2747043" y="2747041"/>
            <a:ext cx="6854368" cy="1360282"/>
          </a:xfrm>
        </p:spPr>
        <p:txBody>
          <a:bodyPr/>
          <a:lstStyle/>
          <a:p>
            <a:r>
              <a:rPr lang="en-US" sz="4800" dirty="0"/>
              <a:t>Review/decision</a:t>
            </a:r>
          </a:p>
        </p:txBody>
      </p:sp>
      <p:pic>
        <p:nvPicPr>
          <p:cNvPr id="10" name="Picture 4">
            <a:extLst>
              <a:ext uri="{FF2B5EF4-FFF2-40B4-BE49-F238E27FC236}">
                <a16:creationId xmlns:a16="http://schemas.microsoft.com/office/drawing/2014/main" id="{A19FAF8C-9349-4866-96D0-AA5261E1EA6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249833" y="5410200"/>
            <a:ext cx="708052" cy="548234"/>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1" name="Freeform 5">
            <a:extLst>
              <a:ext uri="{FF2B5EF4-FFF2-40B4-BE49-F238E27FC236}">
                <a16:creationId xmlns:a16="http://schemas.microsoft.com/office/drawing/2014/main" id="{9B29E8E2-BD2A-4938-8295-ADAF74A4FBFE}"/>
              </a:ext>
            </a:extLst>
          </p:cNvPr>
          <p:cNvSpPr/>
          <p:nvPr/>
        </p:nvSpPr>
        <p:spPr>
          <a:xfrm>
            <a:off x="11087880" y="211339"/>
            <a:ext cx="990600" cy="958232"/>
          </a:xfrm>
          <a:custGeom>
            <a:avLst/>
            <a:gdLst>
              <a:gd name="connsiteX0" fmla="*/ 0 w 1040499"/>
              <a:gd name="connsiteY0" fmla="*/ 520250 h 1040499"/>
              <a:gd name="connsiteX1" fmla="*/ 520250 w 1040499"/>
              <a:gd name="connsiteY1" fmla="*/ 0 h 1040499"/>
              <a:gd name="connsiteX2" fmla="*/ 1040499 w 1040499"/>
              <a:gd name="connsiteY2" fmla="*/ 0 h 1040499"/>
              <a:gd name="connsiteX3" fmla="*/ 1040499 w 1040499"/>
              <a:gd name="connsiteY3" fmla="*/ 520250 h 1040499"/>
              <a:gd name="connsiteX4" fmla="*/ 520249 w 1040499"/>
              <a:gd name="connsiteY4" fmla="*/ 1040500 h 1040499"/>
              <a:gd name="connsiteX5" fmla="*/ -1 w 1040499"/>
              <a:gd name="connsiteY5" fmla="*/ 520250 h 1040499"/>
              <a:gd name="connsiteX6" fmla="*/ 0 w 1040499"/>
              <a:gd name="connsiteY6" fmla="*/ 520250 h 104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0499" h="1040499">
                <a:moveTo>
                  <a:pt x="0" y="520250"/>
                </a:moveTo>
                <a:cubicBezTo>
                  <a:pt x="0" y="232924"/>
                  <a:pt x="232924" y="0"/>
                  <a:pt x="520250" y="0"/>
                </a:cubicBezTo>
                <a:lnTo>
                  <a:pt x="1040499" y="0"/>
                </a:lnTo>
                <a:lnTo>
                  <a:pt x="1040499" y="520250"/>
                </a:lnTo>
                <a:cubicBezTo>
                  <a:pt x="1040499" y="807576"/>
                  <a:pt x="807575" y="1040500"/>
                  <a:pt x="520249" y="1040500"/>
                </a:cubicBezTo>
                <a:cubicBezTo>
                  <a:pt x="232923" y="1040500"/>
                  <a:pt x="-1" y="807576"/>
                  <a:pt x="-1" y="520250"/>
                </a:cubicBezTo>
                <a:lnTo>
                  <a:pt x="0" y="520250"/>
                </a:lnTo>
                <a:close/>
              </a:path>
            </a:pathLst>
          </a:custGeom>
          <a:solidFill>
            <a:srgbClr val="0EE1DC"/>
          </a:solidFill>
          <a:ln w="25400" cap="flat" cmpd="sng" algn="ctr">
            <a:noFill/>
            <a:prstDash val="solid"/>
          </a:ln>
          <a:effectLst/>
        </p:spPr>
        <p:txBody>
          <a:bodyPr spcFirstLastPara="0" vert="horz" wrap="square" lIns="167618" tIns="167618" rIns="167618" bIns="167618" numCol="1" spcCol="1270" anchor="ctr" anchorCtr="0">
            <a:noAutofit/>
          </a:bodyPr>
          <a:lstStyle/>
          <a:p>
            <a:pPr marL="0" marR="0" lvl="0" indent="0" algn="ctr" defTabSz="533400" rtl="0" eaLnBrk="1" fontAlgn="base" latinLnBrk="0" hangingPunct="1">
              <a:lnSpc>
                <a:spcPct val="9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Part 6</a:t>
            </a:r>
          </a:p>
        </p:txBody>
      </p:sp>
      <p:pic>
        <p:nvPicPr>
          <p:cNvPr id="13" name="Picture 12">
            <a:extLst>
              <a:ext uri="{FF2B5EF4-FFF2-40B4-BE49-F238E27FC236}">
                <a16:creationId xmlns:a16="http://schemas.microsoft.com/office/drawing/2014/main" id="{C547610F-8EFC-447B-96F1-E4CA6F5BA9C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769080" y="2296511"/>
            <a:ext cx="862146" cy="862146"/>
          </a:xfrm>
          <a:prstGeom prst="rect">
            <a:avLst/>
          </a:prstGeom>
          <a:ln>
            <a:solidFill>
              <a:schemeClr val="tx1"/>
            </a:solid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4E6216A9-562A-4C88-AB9A-7B3C9C32982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045291" y="3999427"/>
            <a:ext cx="862146" cy="862146"/>
          </a:xfrm>
          <a:prstGeom prst="rect">
            <a:avLst/>
          </a:prstGeom>
          <a:ln>
            <a:solidFill>
              <a:schemeClr val="tx1"/>
            </a:solid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0ACA9E3A-70F7-4F22-A2C5-82078E586A4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1249833" y="6037534"/>
            <a:ext cx="713567" cy="713567"/>
          </a:xfrm>
          <a:prstGeom prst="rect">
            <a:avLst/>
          </a:prstGeom>
          <a:ln>
            <a:solidFill>
              <a:schemeClr val="tx1"/>
            </a:solidFill>
          </a:ln>
          <a:effectLst>
            <a:outerShdw blurRad="292100" dist="139700" dir="2700000" algn="tl" rotWithShape="0">
              <a:srgbClr val="333333">
                <a:alpha val="65000"/>
              </a:srgbClr>
            </a:outerShdw>
          </a:effectLst>
        </p:spPr>
      </p:pic>
      <p:sp>
        <p:nvSpPr>
          <p:cNvPr id="18" name="Rectangle 17">
            <a:extLst>
              <a:ext uri="{FF2B5EF4-FFF2-40B4-BE49-F238E27FC236}">
                <a16:creationId xmlns:a16="http://schemas.microsoft.com/office/drawing/2014/main" id="{079DD9D5-6454-47F8-8DD0-8AD9CA77B7C1}"/>
              </a:ext>
            </a:extLst>
          </p:cNvPr>
          <p:cNvSpPr/>
          <p:nvPr/>
        </p:nvSpPr>
        <p:spPr>
          <a:xfrm>
            <a:off x="8456704" y="2336161"/>
            <a:ext cx="1950974" cy="1115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Some notice.</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Administrative review.</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Decided on IDO rules only.</a:t>
            </a:r>
          </a:p>
        </p:txBody>
      </p:sp>
      <p:sp>
        <p:nvSpPr>
          <p:cNvPr id="19" name="Rectangle 18">
            <a:extLst>
              <a:ext uri="{FF2B5EF4-FFF2-40B4-BE49-F238E27FC236}">
                <a16:creationId xmlns:a16="http://schemas.microsoft.com/office/drawing/2014/main" id="{722B0C09-BBC2-42A8-B780-8A11EDE5CB13}"/>
              </a:ext>
            </a:extLst>
          </p:cNvPr>
          <p:cNvSpPr/>
          <p:nvPr/>
        </p:nvSpPr>
        <p:spPr>
          <a:xfrm>
            <a:off x="1587769" y="2375757"/>
            <a:ext cx="6868936" cy="1115887"/>
          </a:xfrm>
          <a:prstGeom prst="rect">
            <a:avLst/>
          </a:prstGeom>
          <a:solidFill>
            <a:srgbClr val="9BBB59">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9E54385B-11A8-464C-9B73-C58B7D2F852E}"/>
              </a:ext>
            </a:extLst>
          </p:cNvPr>
          <p:cNvSpPr/>
          <p:nvPr/>
        </p:nvSpPr>
        <p:spPr>
          <a:xfrm>
            <a:off x="8430171" y="3646008"/>
            <a:ext cx="2338910" cy="181415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More notice.</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Public hearing.</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Decided on IDO rules only.</a:t>
            </a:r>
          </a:p>
        </p:txBody>
      </p:sp>
      <p:sp>
        <p:nvSpPr>
          <p:cNvPr id="21" name="Rectangle 20">
            <a:extLst>
              <a:ext uri="{FF2B5EF4-FFF2-40B4-BE49-F238E27FC236}">
                <a16:creationId xmlns:a16="http://schemas.microsoft.com/office/drawing/2014/main" id="{F0DCD4E1-1374-4BBE-A8BB-5C2B0E8D167C}"/>
              </a:ext>
            </a:extLst>
          </p:cNvPr>
          <p:cNvSpPr/>
          <p:nvPr/>
        </p:nvSpPr>
        <p:spPr>
          <a:xfrm>
            <a:off x="1598439" y="3653407"/>
            <a:ext cx="6831730" cy="1814155"/>
          </a:xfrm>
          <a:prstGeom prst="rect">
            <a:avLst/>
          </a:prstGeom>
          <a:solidFill>
            <a:srgbClr val="FFC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5E61ABC5-DBAE-4441-A83A-39D0BEE3B858}"/>
              </a:ext>
            </a:extLst>
          </p:cNvPr>
          <p:cNvSpPr/>
          <p:nvPr/>
        </p:nvSpPr>
        <p:spPr>
          <a:xfrm>
            <a:off x="8430170" y="5648540"/>
            <a:ext cx="2657710" cy="12094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Lots of notice.</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Public hearing.</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Rules decided case-by-case.</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Comp Plan AND IDO apply.</a:t>
            </a:r>
          </a:p>
        </p:txBody>
      </p:sp>
      <p:sp>
        <p:nvSpPr>
          <p:cNvPr id="23" name="Rectangle 22">
            <a:extLst>
              <a:ext uri="{FF2B5EF4-FFF2-40B4-BE49-F238E27FC236}">
                <a16:creationId xmlns:a16="http://schemas.microsoft.com/office/drawing/2014/main" id="{BF502903-2A28-49F7-9613-8CB71F58378F}"/>
              </a:ext>
            </a:extLst>
          </p:cNvPr>
          <p:cNvSpPr/>
          <p:nvPr/>
        </p:nvSpPr>
        <p:spPr>
          <a:xfrm>
            <a:off x="1592025" y="5661524"/>
            <a:ext cx="6838144" cy="1192842"/>
          </a:xfrm>
          <a:prstGeom prst="rect">
            <a:avLst/>
          </a:prstGeom>
          <a:solidFill>
            <a:srgbClr val="C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Freeform 5">
            <a:extLst>
              <a:ext uri="{FF2B5EF4-FFF2-40B4-BE49-F238E27FC236}">
                <a16:creationId xmlns:a16="http://schemas.microsoft.com/office/drawing/2014/main" id="{8C2D5B91-F6FC-48AB-B993-01FBBA0D0F77}"/>
              </a:ext>
            </a:extLst>
          </p:cNvPr>
          <p:cNvSpPr/>
          <p:nvPr/>
        </p:nvSpPr>
        <p:spPr>
          <a:xfrm>
            <a:off x="8260452" y="158569"/>
            <a:ext cx="990600" cy="958232"/>
          </a:xfrm>
          <a:custGeom>
            <a:avLst/>
            <a:gdLst>
              <a:gd name="connsiteX0" fmla="*/ 0 w 1040499"/>
              <a:gd name="connsiteY0" fmla="*/ 520250 h 1040499"/>
              <a:gd name="connsiteX1" fmla="*/ 520250 w 1040499"/>
              <a:gd name="connsiteY1" fmla="*/ 0 h 1040499"/>
              <a:gd name="connsiteX2" fmla="*/ 1040499 w 1040499"/>
              <a:gd name="connsiteY2" fmla="*/ 0 h 1040499"/>
              <a:gd name="connsiteX3" fmla="*/ 1040499 w 1040499"/>
              <a:gd name="connsiteY3" fmla="*/ 520250 h 1040499"/>
              <a:gd name="connsiteX4" fmla="*/ 520249 w 1040499"/>
              <a:gd name="connsiteY4" fmla="*/ 1040500 h 1040499"/>
              <a:gd name="connsiteX5" fmla="*/ -1 w 1040499"/>
              <a:gd name="connsiteY5" fmla="*/ 520250 h 1040499"/>
              <a:gd name="connsiteX6" fmla="*/ 0 w 1040499"/>
              <a:gd name="connsiteY6" fmla="*/ 520250 h 104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0499" h="1040499">
                <a:moveTo>
                  <a:pt x="0" y="520250"/>
                </a:moveTo>
                <a:cubicBezTo>
                  <a:pt x="0" y="232924"/>
                  <a:pt x="232924" y="0"/>
                  <a:pt x="520250" y="0"/>
                </a:cubicBezTo>
                <a:lnTo>
                  <a:pt x="1040499" y="0"/>
                </a:lnTo>
                <a:lnTo>
                  <a:pt x="1040499" y="520250"/>
                </a:lnTo>
                <a:cubicBezTo>
                  <a:pt x="1040499" y="807576"/>
                  <a:pt x="807575" y="1040500"/>
                  <a:pt x="520249" y="1040500"/>
                </a:cubicBezTo>
                <a:cubicBezTo>
                  <a:pt x="232923" y="1040500"/>
                  <a:pt x="-1" y="807576"/>
                  <a:pt x="-1" y="520250"/>
                </a:cubicBezTo>
                <a:lnTo>
                  <a:pt x="0" y="520250"/>
                </a:lnTo>
                <a:close/>
              </a:path>
            </a:pathLst>
          </a:custGeom>
          <a:solidFill>
            <a:srgbClr val="0EE1DC"/>
          </a:solidFill>
          <a:ln w="25400" cap="flat" cmpd="sng" algn="ctr">
            <a:noFill/>
            <a:prstDash val="solid"/>
          </a:ln>
          <a:effectLst/>
        </p:spPr>
        <p:txBody>
          <a:bodyPr spcFirstLastPara="0" vert="horz" wrap="square" lIns="167618" tIns="167618" rIns="167618" bIns="167618" numCol="1" spcCol="1270" anchor="ctr" anchorCtr="0">
            <a:noAutofit/>
          </a:bodyPr>
          <a:lstStyle/>
          <a:p>
            <a:pPr marL="0" marR="0" lvl="0" indent="0" algn="ctr" defTabSz="533400" rtl="0" eaLnBrk="1" fontAlgn="base" latinLnBrk="0" hangingPunct="1">
              <a:lnSpc>
                <a:spcPct val="9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Table 6-1-1</a:t>
            </a:r>
          </a:p>
        </p:txBody>
      </p:sp>
      <p:cxnSp>
        <p:nvCxnSpPr>
          <p:cNvPr id="25" name="Straight Arrow Connector 24">
            <a:extLst>
              <a:ext uri="{FF2B5EF4-FFF2-40B4-BE49-F238E27FC236}">
                <a16:creationId xmlns:a16="http://schemas.microsoft.com/office/drawing/2014/main" id="{2BE1ADE1-5564-47AE-B02A-88EAC1F13144}"/>
              </a:ext>
            </a:extLst>
          </p:cNvPr>
          <p:cNvCxnSpPr>
            <a:cxnSpLocks/>
            <a:stCxn id="27" idx="3"/>
            <a:endCxn id="26" idx="1"/>
          </p:cNvCxnSpPr>
          <p:nvPr/>
        </p:nvCxnSpPr>
        <p:spPr>
          <a:xfrm flipH="1" flipV="1">
            <a:off x="1342411" y="3549845"/>
            <a:ext cx="10672" cy="2169564"/>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9E946229-2F07-4D31-9D8C-9EAF2992FC85}"/>
              </a:ext>
            </a:extLst>
          </p:cNvPr>
          <p:cNvSpPr/>
          <p:nvPr/>
        </p:nvSpPr>
        <p:spPr>
          <a:xfrm rot="16200000">
            <a:off x="679617" y="2702385"/>
            <a:ext cx="1325588"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3E4042"/>
                </a:solidFill>
                <a:effectLst/>
                <a:uLnTx/>
                <a:uFillTx/>
                <a:latin typeface="Arial Narrow" panose="020B0606020202030204" pitchFamily="34" charset="0"/>
                <a:ea typeface="+mn-ea"/>
                <a:cs typeface="Arial" panose="020B0604020202020204" pitchFamily="34" charset="0"/>
              </a:rPr>
              <a:t>Predictable</a:t>
            </a:r>
            <a:endParaRPr kumimoji="0" lang="en-US" sz="1800" b="0" i="0" u="none" strike="noStrike" kern="1200" cap="none" spc="0" normalizeH="0" baseline="0" noProof="0" dirty="0">
              <a:ln>
                <a:noFill/>
              </a:ln>
              <a:solidFill>
                <a:srgbClr val="3E4042"/>
              </a:solidFill>
              <a:effectLst/>
              <a:uLnTx/>
              <a:uFillTx/>
              <a:latin typeface="Arial Narrow" panose="020B0606020202030204" pitchFamily="34" charset="0"/>
              <a:ea typeface="+mn-ea"/>
              <a:cs typeface="Arial" panose="020B0604020202020204" pitchFamily="34" charset="0"/>
            </a:endParaRPr>
          </a:p>
        </p:txBody>
      </p:sp>
      <p:sp>
        <p:nvSpPr>
          <p:cNvPr id="27" name="Rectangle 26">
            <a:extLst>
              <a:ext uri="{FF2B5EF4-FFF2-40B4-BE49-F238E27FC236}">
                <a16:creationId xmlns:a16="http://schemas.microsoft.com/office/drawing/2014/main" id="{00D75A92-D242-4A19-96A7-4CA1D2AFE6BA}"/>
              </a:ext>
            </a:extLst>
          </p:cNvPr>
          <p:cNvSpPr/>
          <p:nvPr/>
        </p:nvSpPr>
        <p:spPr>
          <a:xfrm rot="16200000">
            <a:off x="884385" y="6003441"/>
            <a:ext cx="937396"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3E4042"/>
                </a:solidFill>
                <a:effectLst/>
                <a:uLnTx/>
                <a:uFillTx/>
                <a:latin typeface="Arial Narrow" panose="020B0606020202030204" pitchFamily="34" charset="0"/>
                <a:ea typeface="+mn-ea"/>
                <a:cs typeface="Arial" panose="020B0604020202020204" pitchFamily="34" charset="0"/>
              </a:rPr>
              <a:t>Flexible</a:t>
            </a:r>
            <a:endParaRPr kumimoji="0" lang="en-US" sz="1800" b="0" i="0" u="none" strike="noStrike" kern="1200" cap="none" spc="0" normalizeH="0" baseline="0" noProof="0" dirty="0">
              <a:ln>
                <a:noFill/>
              </a:ln>
              <a:solidFill>
                <a:srgbClr val="3E4042"/>
              </a:solidFill>
              <a:effectLst/>
              <a:uLnTx/>
              <a:uFillTx/>
              <a:latin typeface="Arial Narrow" panose="020B060602020203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FD172D82-E3AB-A665-4559-0174AEC3D529}"/>
              </a:ext>
            </a:extLst>
          </p:cNvPr>
          <p:cNvSpPr/>
          <p:nvPr/>
        </p:nvSpPr>
        <p:spPr>
          <a:xfrm>
            <a:off x="6440683" y="987082"/>
            <a:ext cx="270867" cy="5880267"/>
          </a:xfrm>
          <a:prstGeom prst="rect">
            <a:avLst/>
          </a:prstGeom>
          <a:noFill/>
          <a:ln w="57150">
            <a:solidFill>
              <a:srgbClr val="57C1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08F708E-6C84-859F-E19C-84D490C9C174}"/>
              </a:ext>
            </a:extLst>
          </p:cNvPr>
          <p:cNvSpPr/>
          <p:nvPr/>
        </p:nvSpPr>
        <p:spPr>
          <a:xfrm>
            <a:off x="7732304" y="5648540"/>
            <a:ext cx="270867" cy="752260"/>
          </a:xfrm>
          <a:prstGeom prst="rect">
            <a:avLst/>
          </a:prstGeom>
          <a:noFill/>
          <a:ln w="57150">
            <a:solidFill>
              <a:srgbClr val="57C1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ECBEF23-1499-5B4E-C353-EE819442ED2D}"/>
              </a:ext>
            </a:extLst>
          </p:cNvPr>
          <p:cNvSpPr/>
          <p:nvPr/>
        </p:nvSpPr>
        <p:spPr>
          <a:xfrm>
            <a:off x="7732303" y="6674901"/>
            <a:ext cx="270867" cy="152400"/>
          </a:xfrm>
          <a:prstGeom prst="rect">
            <a:avLst/>
          </a:prstGeom>
          <a:noFill/>
          <a:ln w="57150">
            <a:solidFill>
              <a:srgbClr val="57C1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051552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874F56-F1E5-4C2F-A7D1-66159C959615}"/>
              </a:ext>
            </a:extLst>
          </p:cNvPr>
          <p:cNvSpPr>
            <a:spLocks noGrp="1"/>
          </p:cNvSpPr>
          <p:nvPr>
            <p:ph type="body" idx="1"/>
          </p:nvPr>
        </p:nvSpPr>
        <p:spPr>
          <a:xfrm>
            <a:off x="2133600" y="3048001"/>
            <a:ext cx="7772400" cy="1500187"/>
          </a:xfrm>
        </p:spPr>
        <p:txBody>
          <a:bodyPr/>
          <a:lstStyle/>
          <a:p>
            <a:pPr algn="ctr"/>
            <a:r>
              <a:rPr lang="en-US" sz="4400" dirty="0"/>
              <a:t>Introductions</a:t>
            </a:r>
          </a:p>
          <a:p>
            <a:endParaRPr lang="en-US" sz="3200" dirty="0"/>
          </a:p>
          <a:p>
            <a:pPr algn="ctr"/>
            <a:r>
              <a:rPr lang="en-US" sz="3200" b="0" dirty="0">
                <a:solidFill>
                  <a:schemeClr val="tx1"/>
                </a:solidFill>
              </a:rPr>
              <a:t>Who are you </a:t>
            </a:r>
          </a:p>
          <a:p>
            <a:pPr algn="ctr"/>
            <a:r>
              <a:rPr lang="en-US" sz="3200" b="0" dirty="0">
                <a:solidFill>
                  <a:schemeClr val="tx1"/>
                </a:solidFill>
              </a:rPr>
              <a:t>and </a:t>
            </a:r>
          </a:p>
          <a:p>
            <a:pPr algn="ctr"/>
            <a:r>
              <a:rPr lang="en-US" sz="3200" b="0" dirty="0">
                <a:solidFill>
                  <a:schemeClr val="tx1"/>
                </a:solidFill>
              </a:rPr>
              <a:t>what is your background?</a:t>
            </a:r>
          </a:p>
        </p:txBody>
      </p:sp>
    </p:spTree>
    <p:extLst>
      <p:ext uri="{BB962C8B-B14F-4D97-AF65-F5344CB8AC3E}">
        <p14:creationId xmlns:p14="http://schemas.microsoft.com/office/powerpoint/2010/main" val="38022700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7FEE93-E951-CD71-831D-F0CB72AAD675}"/>
              </a:ext>
            </a:extLst>
          </p:cNvPr>
          <p:cNvSpPr txBox="1"/>
          <p:nvPr/>
        </p:nvSpPr>
        <p:spPr>
          <a:xfrm>
            <a:off x="184992" y="1845949"/>
            <a:ext cx="7367878" cy="3626121"/>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800" b="1"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R-1 Dimensional Standards – </a:t>
            </a:r>
            <a:r>
              <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Removed larger minimum lot sizes and setbacks</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800" b="1"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Building Heights</a:t>
            </a:r>
            <a:endPar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US" sz="1800" b="1"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R-ML and R-MH and Mixed-use Zone Districts</a:t>
            </a:r>
            <a:endPar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a:p>
            <a:pPr marL="1143000" marR="0" lvl="2"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Added building height in AC-MT</a:t>
            </a:r>
          </a:p>
          <a:p>
            <a:pPr marL="1143000" marR="0" lvl="2"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Increased building height in UC-MS-PT</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800" b="1"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Parking</a:t>
            </a:r>
            <a:endPar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US" sz="1800" b="1"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Citywide Parking Minimums</a:t>
            </a:r>
            <a:r>
              <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 </a:t>
            </a:r>
          </a:p>
          <a:p>
            <a:pPr marL="1143000" marR="0" lvl="2"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Reduced minimum requirements for multi-family</a:t>
            </a:r>
          </a:p>
          <a:p>
            <a:pPr marL="1600200" marR="0" lvl="3"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1 space / DU for workforce housing</a:t>
            </a:r>
          </a:p>
          <a:p>
            <a:pPr marL="1143000" marR="0" lvl="2"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Reduced parking minimums by 20% for most uses</a:t>
            </a:r>
          </a:p>
          <a:p>
            <a:pPr marL="742950" marR="0" lvl="1"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US" sz="1800" b="1"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Centers and Corridors: </a:t>
            </a:r>
            <a:endPar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a:p>
            <a:pPr marL="1143000" marR="0" lvl="2"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Eliminated parking minimums in DT-UC-AC-MS-PT-MT</a:t>
            </a:r>
          </a:p>
        </p:txBody>
      </p:sp>
      <p:sp>
        <p:nvSpPr>
          <p:cNvPr id="5" name="TextBox 4">
            <a:extLst>
              <a:ext uri="{FF2B5EF4-FFF2-40B4-BE49-F238E27FC236}">
                <a16:creationId xmlns:a16="http://schemas.microsoft.com/office/drawing/2014/main" id="{B80B2D69-CEEE-777F-8934-4EED4EBE30BA}"/>
              </a:ext>
            </a:extLst>
          </p:cNvPr>
          <p:cNvSpPr txBox="1"/>
          <p:nvPr/>
        </p:nvSpPr>
        <p:spPr>
          <a:xfrm>
            <a:off x="4565713" y="588019"/>
            <a:ext cx="7996989" cy="827471"/>
          </a:xfrm>
          <a:prstGeom prst="rect">
            <a:avLst/>
          </a:prstGeom>
          <a:noFill/>
        </p:spPr>
        <p:txBody>
          <a:bodyPr wrap="square">
            <a:spAutoFit/>
          </a:bodyPr>
          <a:lstStyle/>
          <a:p>
            <a:pPr marL="0" marR="0" lvl="0" indent="0" algn="l" defTabSz="914400" rtl="0" eaLnBrk="1" fontAlgn="auto" latinLnBrk="0" hangingPunct="1">
              <a:lnSpc>
                <a:spcPct val="107000"/>
              </a:lnSpc>
              <a:spcBef>
                <a:spcPts val="1200"/>
              </a:spcBef>
              <a:spcAft>
                <a:spcPts val="0"/>
              </a:spcAft>
              <a:buClrTx/>
              <a:buSzTx/>
              <a:buFontTx/>
              <a:buNone/>
              <a:tabLst/>
              <a:defRPr/>
            </a:pPr>
            <a:r>
              <a:rPr kumimoji="0" lang="en-US" sz="2800" b="1" i="0" u="none" strike="noStrike" kern="0" cap="none" spc="0" normalizeH="0" baseline="0" noProof="0" dirty="0">
                <a:ln>
                  <a:noFill/>
                </a:ln>
                <a:solidFill>
                  <a:srgbClr val="30B698"/>
                </a:solidFill>
                <a:effectLst/>
                <a:uLnTx/>
                <a:uFillTx/>
                <a:latin typeface="Arial Narrow" panose="020B0606020202030204" pitchFamily="34" charset="0"/>
                <a:ea typeface="Times New Roman" panose="02020603050405020304" pitchFamily="18" charset="0"/>
                <a:cs typeface="Times New Roman" panose="02020603050405020304" pitchFamily="18" charset="0"/>
              </a:rPr>
              <a:t>Lower Costs per Housing Unit</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Require less land/parking to leave more money and space for constructing housing units</a:t>
            </a:r>
            <a:endPar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p:txBody>
      </p:sp>
      <p:sp>
        <p:nvSpPr>
          <p:cNvPr id="6" name="Content Placeholder 8">
            <a:extLst>
              <a:ext uri="{FF2B5EF4-FFF2-40B4-BE49-F238E27FC236}">
                <a16:creationId xmlns:a16="http://schemas.microsoft.com/office/drawing/2014/main" id="{86658DFB-97BD-A20A-BA58-390575367741}"/>
              </a:ext>
            </a:extLst>
          </p:cNvPr>
          <p:cNvSpPr txBox="1">
            <a:spLocks/>
          </p:cNvSpPr>
          <p:nvPr/>
        </p:nvSpPr>
        <p:spPr>
          <a:xfrm>
            <a:off x="8231759" y="5270553"/>
            <a:ext cx="4762315" cy="14478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Cond"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Cond"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Cond"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Cond"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Cond"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0"/>
              </a:spcBef>
              <a:spcAft>
                <a:spcPct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8B4A82"/>
                </a:solidFill>
                <a:effectLst/>
                <a:uLnTx/>
                <a:uFillTx/>
                <a:latin typeface="Arial Narrow" panose="020B0606020202030204" pitchFamily="34" charset="0"/>
                <a:ea typeface="+mn-ea"/>
                <a:cs typeface="+mn-cs"/>
              </a:rPr>
              <a:t>DT</a:t>
            </a:r>
            <a:r>
              <a:rPr kumimoji="0" lang="en-US" sz="1400" b="0" i="0" u="none" strike="noStrike" kern="1200" cap="none" spc="0" normalizeH="0" baseline="0" noProof="0" dirty="0">
                <a:ln>
                  <a:noFill/>
                </a:ln>
                <a:solidFill>
                  <a:srgbClr val="8B4A82"/>
                </a:solidFill>
                <a:effectLst/>
                <a:uLnTx/>
                <a:uFillTx/>
                <a:latin typeface="Arial Narrow" panose="020B0606020202030204" pitchFamily="34" charset="0"/>
                <a:ea typeface="+mn-ea"/>
                <a:cs typeface="+mn-cs"/>
              </a:rPr>
              <a:t> </a:t>
            </a: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a:t>
            </a: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own</a:t>
            </a: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a:t>
            </a: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own</a:t>
            </a:r>
          </a:p>
          <a:p>
            <a:pPr marL="0" marR="0" lvl="0" indent="0" algn="l" defTabSz="914400" rtl="0" eaLnBrk="1" fontAlgn="base" latinLnBrk="0" hangingPunct="1">
              <a:lnSpc>
                <a:spcPct val="90000"/>
              </a:lnSpc>
              <a:spcBef>
                <a:spcPts val="0"/>
              </a:spcBef>
              <a:spcAft>
                <a:spcPct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A483BE"/>
                </a:solidFill>
                <a:effectLst/>
                <a:uLnTx/>
                <a:uFillTx/>
                <a:latin typeface="Arial Narrow" panose="020B0606020202030204" pitchFamily="34" charset="0"/>
                <a:ea typeface="+mn-ea"/>
                <a:cs typeface="+mn-cs"/>
              </a:rPr>
              <a:t>UC</a:t>
            </a:r>
            <a:r>
              <a:rPr kumimoji="0" lang="en-US" sz="1400" b="0" i="0" u="none" strike="noStrike" kern="1200" cap="none" spc="0" normalizeH="0" baseline="0" noProof="0" dirty="0">
                <a:ln>
                  <a:noFill/>
                </a:ln>
                <a:solidFill>
                  <a:srgbClr val="A483BE"/>
                </a:solidFill>
                <a:effectLst/>
                <a:uLnTx/>
                <a:uFillTx/>
                <a:latin typeface="Arial Narrow" panose="020B0606020202030204" pitchFamily="34" charset="0"/>
                <a:ea typeface="+mn-ea"/>
                <a:cs typeface="+mn-cs"/>
              </a:rPr>
              <a:t> </a:t>
            </a: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U</a:t>
            </a: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rban </a:t>
            </a: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a:t>
            </a: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enter</a:t>
            </a:r>
          </a:p>
          <a:p>
            <a:pPr marL="0" marR="0" lvl="0" indent="0" algn="l" defTabSz="914400" rtl="0" eaLnBrk="1" fontAlgn="base" latinLnBrk="0" hangingPunct="1">
              <a:lnSpc>
                <a:spcPct val="90000"/>
              </a:lnSpc>
              <a:spcBef>
                <a:spcPts val="0"/>
              </a:spcBef>
              <a:spcAft>
                <a:spcPct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F3AB5F"/>
                </a:solidFill>
                <a:effectLst/>
                <a:uLnTx/>
                <a:uFillTx/>
                <a:latin typeface="Arial Narrow" panose="020B0606020202030204" pitchFamily="34" charset="0"/>
                <a:ea typeface="+mn-ea"/>
                <a:cs typeface="+mn-cs"/>
              </a:rPr>
              <a:t>AC</a:t>
            </a:r>
            <a:r>
              <a:rPr kumimoji="0" lang="en-US" sz="1400" b="0" i="0" u="none" strike="noStrike" kern="1200" cap="none" spc="0" normalizeH="0" baseline="0" noProof="0" dirty="0">
                <a:ln>
                  <a:noFill/>
                </a:ln>
                <a:solidFill>
                  <a:srgbClr val="F3AB5F"/>
                </a:solidFill>
                <a:effectLst/>
                <a:uLnTx/>
                <a:uFillTx/>
                <a:latin typeface="Arial Narrow" panose="020B0606020202030204" pitchFamily="34" charset="0"/>
                <a:ea typeface="+mn-ea"/>
                <a:cs typeface="+mn-cs"/>
              </a:rPr>
              <a:t> </a:t>
            </a: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a:t>
            </a: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ctivity </a:t>
            </a: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a:t>
            </a: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enter</a:t>
            </a:r>
          </a:p>
          <a:p>
            <a:pPr marL="0" marR="0" lvl="0" indent="0" algn="l" defTabSz="914400" rtl="0" eaLnBrk="1" fontAlgn="base" latinLnBrk="0" hangingPunct="1">
              <a:lnSpc>
                <a:spcPct val="90000"/>
              </a:lnSpc>
              <a:spcBef>
                <a:spcPts val="0"/>
              </a:spcBef>
              <a:spcAft>
                <a:spcPct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7BABC7"/>
                </a:solidFill>
                <a:effectLst/>
                <a:uLnTx/>
                <a:uFillTx/>
                <a:latin typeface="Arial Narrow" panose="020B0606020202030204" pitchFamily="34" charset="0"/>
                <a:ea typeface="+mn-ea"/>
                <a:cs typeface="+mn-cs"/>
              </a:rPr>
              <a:t>EC </a:t>
            </a: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Employment Center</a:t>
            </a:r>
          </a:p>
          <a:p>
            <a:pPr marL="0" marR="0" lvl="0" indent="0" algn="l" defTabSz="914400" rtl="0" eaLnBrk="1" fontAlgn="base" latinLnBrk="0" hangingPunct="1">
              <a:lnSpc>
                <a:spcPct val="90000"/>
              </a:lnSpc>
              <a:spcBef>
                <a:spcPts val="0"/>
              </a:spcBef>
              <a:spcAft>
                <a:spcPct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EBA3FF"/>
                </a:solidFill>
                <a:effectLst/>
                <a:uLnTx/>
                <a:uFillTx/>
                <a:latin typeface="Arial Narrow" panose="020B0606020202030204" pitchFamily="34" charset="0"/>
                <a:ea typeface="+mn-ea"/>
                <a:cs typeface="+mn-cs"/>
              </a:rPr>
              <a:t>MS</a:t>
            </a:r>
            <a:r>
              <a:rPr kumimoji="0" lang="en-US" sz="1400" b="0" i="0" u="none" strike="noStrike" kern="1200" cap="none" spc="0" normalizeH="0" baseline="0" noProof="0" dirty="0">
                <a:ln>
                  <a:noFill/>
                </a:ln>
                <a:solidFill>
                  <a:srgbClr val="EBA3FF"/>
                </a:solidFill>
                <a:effectLst/>
                <a:uLnTx/>
                <a:uFillTx/>
                <a:latin typeface="Arial Narrow" panose="020B0606020202030204" pitchFamily="34" charset="0"/>
                <a:ea typeface="+mn-ea"/>
                <a:cs typeface="+mn-cs"/>
              </a:rPr>
              <a:t> </a:t>
            </a: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660 feet from </a:t>
            </a: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a:t>
            </a: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ain </a:t>
            </a: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a:t>
            </a: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treet</a:t>
            </a:r>
          </a:p>
          <a:p>
            <a:pPr marL="0" marR="0" lvl="0" indent="0" algn="l" defTabSz="914400" rtl="0" eaLnBrk="1" fontAlgn="base" latinLnBrk="0" hangingPunct="1">
              <a:lnSpc>
                <a:spcPct val="90000"/>
              </a:lnSpc>
              <a:spcBef>
                <a:spcPts val="0"/>
              </a:spcBef>
              <a:spcAft>
                <a:spcPct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3E4042"/>
                </a:solidFill>
                <a:effectLst/>
                <a:uLnTx/>
                <a:uFillTx/>
                <a:latin typeface="Arial Narrow" panose="020B0606020202030204" pitchFamily="34" charset="0"/>
                <a:ea typeface="+mn-ea"/>
                <a:cs typeface="+mn-cs"/>
              </a:rPr>
              <a:t>PT</a:t>
            </a:r>
            <a:r>
              <a:rPr kumimoji="0" lang="en-US" sz="1400" b="0" i="0" u="none" strike="noStrike" kern="1200" cap="none" spc="0" normalizeH="0" baseline="0" noProof="0" dirty="0">
                <a:ln>
                  <a:noFill/>
                </a:ln>
                <a:solidFill>
                  <a:srgbClr val="3E4042"/>
                </a:solidFill>
                <a:effectLst/>
                <a:uLnTx/>
                <a:uFillTx/>
                <a:latin typeface="Arial Narrow" panose="020B0606020202030204" pitchFamily="34" charset="0"/>
                <a:ea typeface="+mn-ea"/>
                <a:cs typeface="+mn-cs"/>
              </a:rPr>
              <a:t> = 660 feet from </a:t>
            </a:r>
            <a:r>
              <a:rPr kumimoji="0" lang="en-US" sz="1400" b="1" i="0" u="none" strike="noStrike" kern="1200" cap="none" spc="0" normalizeH="0" baseline="0" noProof="0" dirty="0">
                <a:ln>
                  <a:noFill/>
                </a:ln>
                <a:solidFill>
                  <a:srgbClr val="3E4042"/>
                </a:solidFill>
                <a:effectLst/>
                <a:uLnTx/>
                <a:uFillTx/>
                <a:latin typeface="Arial Narrow" panose="020B0606020202030204" pitchFamily="34" charset="0"/>
                <a:ea typeface="+mn-ea"/>
                <a:cs typeface="+mn-cs"/>
              </a:rPr>
              <a:t>P</a:t>
            </a:r>
            <a:r>
              <a:rPr kumimoji="0" lang="en-US" sz="1400" b="0" i="0" u="none" strike="noStrike" kern="1200" cap="none" spc="0" normalizeH="0" baseline="0" noProof="0" dirty="0">
                <a:ln>
                  <a:noFill/>
                </a:ln>
                <a:solidFill>
                  <a:srgbClr val="3E4042"/>
                </a:solidFill>
                <a:effectLst/>
                <a:uLnTx/>
                <a:uFillTx/>
                <a:latin typeface="Arial Narrow" panose="020B0606020202030204" pitchFamily="34" charset="0"/>
                <a:ea typeface="+mn-ea"/>
                <a:cs typeface="+mn-cs"/>
              </a:rPr>
              <a:t>remium </a:t>
            </a:r>
            <a:r>
              <a:rPr kumimoji="0" lang="en-US" sz="1400" b="1" i="0" u="none" strike="noStrike" kern="1200" cap="none" spc="0" normalizeH="0" baseline="0" noProof="0" dirty="0">
                <a:ln>
                  <a:noFill/>
                </a:ln>
                <a:solidFill>
                  <a:srgbClr val="3E4042"/>
                </a:solidFill>
                <a:effectLst/>
                <a:uLnTx/>
                <a:uFillTx/>
                <a:latin typeface="Arial Narrow" panose="020B0606020202030204" pitchFamily="34" charset="0"/>
                <a:ea typeface="+mn-ea"/>
                <a:cs typeface="+mn-cs"/>
              </a:rPr>
              <a:t>T</a:t>
            </a:r>
            <a:r>
              <a:rPr kumimoji="0" lang="en-US" sz="1400" b="0" i="0" u="none" strike="noStrike" kern="1200" cap="none" spc="0" normalizeH="0" baseline="0" noProof="0" dirty="0">
                <a:ln>
                  <a:noFill/>
                </a:ln>
                <a:solidFill>
                  <a:srgbClr val="3E4042"/>
                </a:solidFill>
                <a:effectLst/>
                <a:uLnTx/>
                <a:uFillTx/>
                <a:latin typeface="Arial Narrow" panose="020B0606020202030204" pitchFamily="34" charset="0"/>
                <a:ea typeface="+mn-ea"/>
                <a:cs typeface="+mn-cs"/>
              </a:rPr>
              <a:t>ransit station </a:t>
            </a:r>
          </a:p>
          <a:p>
            <a:pPr marL="0" marR="0" lvl="0" indent="0" algn="l" defTabSz="914400" rtl="0" eaLnBrk="1" fontAlgn="base" latinLnBrk="0" hangingPunct="1">
              <a:lnSpc>
                <a:spcPct val="90000"/>
              </a:lnSpc>
              <a:spcBef>
                <a:spcPts val="0"/>
              </a:spcBef>
              <a:spcAft>
                <a:spcPct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18DAA7"/>
                </a:solidFill>
                <a:effectLst/>
                <a:uLnTx/>
                <a:uFillTx/>
                <a:latin typeface="Arial Narrow" panose="020B0606020202030204" pitchFamily="34" charset="0"/>
                <a:ea typeface="+mn-ea"/>
                <a:cs typeface="+mn-cs"/>
              </a:rPr>
              <a:t>MT</a:t>
            </a:r>
            <a:r>
              <a:rPr kumimoji="0" lang="en-US" sz="1400" b="0" i="0" u="none" strike="noStrike" kern="1200" cap="none" spc="0" normalizeH="0" baseline="0" noProof="0" dirty="0">
                <a:ln>
                  <a:noFill/>
                </a:ln>
                <a:solidFill>
                  <a:srgbClr val="18DAA7"/>
                </a:solidFill>
                <a:effectLst/>
                <a:uLnTx/>
                <a:uFillTx/>
                <a:latin typeface="Arial Narrow" panose="020B0606020202030204" pitchFamily="34" charset="0"/>
                <a:ea typeface="+mn-ea"/>
                <a:cs typeface="+mn-cs"/>
              </a:rPr>
              <a:t> </a:t>
            </a: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660 feet from </a:t>
            </a: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a:t>
            </a: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ajor </a:t>
            </a: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a:t>
            </a: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ransit</a:t>
            </a:r>
          </a:p>
        </p:txBody>
      </p:sp>
      <p:grpSp>
        <p:nvGrpSpPr>
          <p:cNvPr id="19" name="Group 18">
            <a:extLst>
              <a:ext uri="{FF2B5EF4-FFF2-40B4-BE49-F238E27FC236}">
                <a16:creationId xmlns:a16="http://schemas.microsoft.com/office/drawing/2014/main" id="{B0870C9F-2309-7767-5937-B3EC56C4992A}"/>
              </a:ext>
            </a:extLst>
          </p:cNvPr>
          <p:cNvGrpSpPr/>
          <p:nvPr/>
        </p:nvGrpSpPr>
        <p:grpSpPr>
          <a:xfrm>
            <a:off x="8088044" y="5270553"/>
            <a:ext cx="143715" cy="1327252"/>
            <a:chOff x="6364177" y="4757852"/>
            <a:chExt cx="201478" cy="1860711"/>
          </a:xfrm>
        </p:grpSpPr>
        <p:sp>
          <p:nvSpPr>
            <p:cNvPr id="9" name="Oval 8">
              <a:extLst>
                <a:ext uri="{FF2B5EF4-FFF2-40B4-BE49-F238E27FC236}">
                  <a16:creationId xmlns:a16="http://schemas.microsoft.com/office/drawing/2014/main" id="{200C5292-5258-E425-8B75-3B825733257D}"/>
                </a:ext>
              </a:extLst>
            </p:cNvPr>
            <p:cNvSpPr/>
            <p:nvPr/>
          </p:nvSpPr>
          <p:spPr>
            <a:xfrm>
              <a:off x="6364177" y="6190108"/>
              <a:ext cx="152400" cy="1524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Freeform 9">
              <a:extLst>
                <a:ext uri="{FF2B5EF4-FFF2-40B4-BE49-F238E27FC236}">
                  <a16:creationId xmlns:a16="http://schemas.microsoft.com/office/drawing/2014/main" id="{FFF10F93-7E83-D258-4A51-8F6414FC33AB}"/>
                </a:ext>
              </a:extLst>
            </p:cNvPr>
            <p:cNvSpPr/>
            <p:nvPr/>
          </p:nvSpPr>
          <p:spPr>
            <a:xfrm>
              <a:off x="6364177" y="4757852"/>
              <a:ext cx="201478" cy="216977"/>
            </a:xfrm>
            <a:custGeom>
              <a:avLst/>
              <a:gdLst>
                <a:gd name="connsiteX0" fmla="*/ 0 w 201478"/>
                <a:gd name="connsiteY0" fmla="*/ 0 h 216977"/>
                <a:gd name="connsiteX1" fmla="*/ 0 w 201478"/>
                <a:gd name="connsiteY1" fmla="*/ 216977 h 216977"/>
                <a:gd name="connsiteX2" fmla="*/ 201478 w 201478"/>
                <a:gd name="connsiteY2" fmla="*/ 216977 h 216977"/>
                <a:gd name="connsiteX3" fmla="*/ 201478 w 201478"/>
                <a:gd name="connsiteY3" fmla="*/ 100739 h 216977"/>
                <a:gd name="connsiteX4" fmla="*/ 0 w 201478"/>
                <a:gd name="connsiteY4" fmla="*/ 0 h 216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478" h="216977">
                  <a:moveTo>
                    <a:pt x="0" y="0"/>
                  </a:moveTo>
                  <a:lnTo>
                    <a:pt x="0" y="216977"/>
                  </a:lnTo>
                  <a:lnTo>
                    <a:pt x="201478" y="216977"/>
                  </a:lnTo>
                  <a:lnTo>
                    <a:pt x="201478" y="100739"/>
                  </a:lnTo>
                  <a:lnTo>
                    <a:pt x="0" y="0"/>
                  </a:lnTo>
                  <a:close/>
                </a:path>
              </a:pathLst>
            </a:custGeom>
            <a:solidFill>
              <a:srgbClr val="8B4A82"/>
            </a:solidFill>
            <a:ln>
              <a:solidFill>
                <a:srgbClr val="47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Freeform 35">
              <a:extLst>
                <a:ext uri="{FF2B5EF4-FFF2-40B4-BE49-F238E27FC236}">
                  <a16:creationId xmlns:a16="http://schemas.microsoft.com/office/drawing/2014/main" id="{DA6D5D8E-79ED-40FB-FB9B-32C3F59243F4}"/>
                </a:ext>
              </a:extLst>
            </p:cNvPr>
            <p:cNvSpPr/>
            <p:nvPr/>
          </p:nvSpPr>
          <p:spPr>
            <a:xfrm>
              <a:off x="6364177" y="5312029"/>
              <a:ext cx="201478" cy="216977"/>
            </a:xfrm>
            <a:custGeom>
              <a:avLst/>
              <a:gdLst>
                <a:gd name="connsiteX0" fmla="*/ 0 w 201478"/>
                <a:gd name="connsiteY0" fmla="*/ 0 h 216977"/>
                <a:gd name="connsiteX1" fmla="*/ 0 w 201478"/>
                <a:gd name="connsiteY1" fmla="*/ 216977 h 216977"/>
                <a:gd name="connsiteX2" fmla="*/ 201478 w 201478"/>
                <a:gd name="connsiteY2" fmla="*/ 216977 h 216977"/>
                <a:gd name="connsiteX3" fmla="*/ 201478 w 201478"/>
                <a:gd name="connsiteY3" fmla="*/ 100739 h 216977"/>
                <a:gd name="connsiteX4" fmla="*/ 0 w 201478"/>
                <a:gd name="connsiteY4" fmla="*/ 0 h 216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478" h="216977">
                  <a:moveTo>
                    <a:pt x="0" y="0"/>
                  </a:moveTo>
                  <a:lnTo>
                    <a:pt x="0" y="216977"/>
                  </a:lnTo>
                  <a:lnTo>
                    <a:pt x="201478" y="216977"/>
                  </a:lnTo>
                  <a:lnTo>
                    <a:pt x="201478" y="100739"/>
                  </a:lnTo>
                  <a:lnTo>
                    <a:pt x="0" y="0"/>
                  </a:lnTo>
                  <a:close/>
                </a:path>
              </a:pathLst>
            </a:custGeom>
            <a:solidFill>
              <a:srgbClr val="F3AB5F"/>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reeform 36">
              <a:extLst>
                <a:ext uri="{FF2B5EF4-FFF2-40B4-BE49-F238E27FC236}">
                  <a16:creationId xmlns:a16="http://schemas.microsoft.com/office/drawing/2014/main" id="{4890B469-EF24-C038-D483-6F4FB4C749A2}"/>
                </a:ext>
              </a:extLst>
            </p:cNvPr>
            <p:cNvSpPr/>
            <p:nvPr/>
          </p:nvSpPr>
          <p:spPr>
            <a:xfrm>
              <a:off x="6364177" y="5570754"/>
              <a:ext cx="201478" cy="216977"/>
            </a:xfrm>
            <a:custGeom>
              <a:avLst/>
              <a:gdLst>
                <a:gd name="connsiteX0" fmla="*/ 0 w 201478"/>
                <a:gd name="connsiteY0" fmla="*/ 0 h 216977"/>
                <a:gd name="connsiteX1" fmla="*/ 0 w 201478"/>
                <a:gd name="connsiteY1" fmla="*/ 216977 h 216977"/>
                <a:gd name="connsiteX2" fmla="*/ 201478 w 201478"/>
                <a:gd name="connsiteY2" fmla="*/ 216977 h 216977"/>
                <a:gd name="connsiteX3" fmla="*/ 201478 w 201478"/>
                <a:gd name="connsiteY3" fmla="*/ 100739 h 216977"/>
                <a:gd name="connsiteX4" fmla="*/ 0 w 201478"/>
                <a:gd name="connsiteY4" fmla="*/ 0 h 216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478" h="216977">
                  <a:moveTo>
                    <a:pt x="0" y="0"/>
                  </a:moveTo>
                  <a:lnTo>
                    <a:pt x="0" y="216977"/>
                  </a:lnTo>
                  <a:lnTo>
                    <a:pt x="201478" y="216977"/>
                  </a:lnTo>
                  <a:lnTo>
                    <a:pt x="201478" y="100739"/>
                  </a:lnTo>
                  <a:lnTo>
                    <a:pt x="0" y="0"/>
                  </a:lnTo>
                  <a:close/>
                </a:path>
              </a:pathLst>
            </a:custGeom>
            <a:solidFill>
              <a:srgbClr val="7BABC7"/>
            </a:solidFill>
            <a:ln w="19050">
              <a:solidFill>
                <a:srgbClr val="4E7C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Freeform 37">
              <a:extLst>
                <a:ext uri="{FF2B5EF4-FFF2-40B4-BE49-F238E27FC236}">
                  <a16:creationId xmlns:a16="http://schemas.microsoft.com/office/drawing/2014/main" id="{A26E29D5-02C7-C296-E5BC-BCD142816205}"/>
                </a:ext>
              </a:extLst>
            </p:cNvPr>
            <p:cNvSpPr/>
            <p:nvPr/>
          </p:nvSpPr>
          <p:spPr>
            <a:xfrm>
              <a:off x="6364177" y="5849432"/>
              <a:ext cx="201478" cy="216977"/>
            </a:xfrm>
            <a:custGeom>
              <a:avLst/>
              <a:gdLst>
                <a:gd name="connsiteX0" fmla="*/ 0 w 201478"/>
                <a:gd name="connsiteY0" fmla="*/ 0 h 216977"/>
                <a:gd name="connsiteX1" fmla="*/ 0 w 201478"/>
                <a:gd name="connsiteY1" fmla="*/ 216977 h 216977"/>
                <a:gd name="connsiteX2" fmla="*/ 201478 w 201478"/>
                <a:gd name="connsiteY2" fmla="*/ 216977 h 216977"/>
                <a:gd name="connsiteX3" fmla="*/ 201478 w 201478"/>
                <a:gd name="connsiteY3" fmla="*/ 100739 h 216977"/>
                <a:gd name="connsiteX4" fmla="*/ 0 w 201478"/>
                <a:gd name="connsiteY4" fmla="*/ 0 h 216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478" h="216977">
                  <a:moveTo>
                    <a:pt x="0" y="0"/>
                  </a:moveTo>
                  <a:lnTo>
                    <a:pt x="0" y="216977"/>
                  </a:lnTo>
                  <a:lnTo>
                    <a:pt x="201478" y="216977"/>
                  </a:lnTo>
                  <a:lnTo>
                    <a:pt x="201478" y="100739"/>
                  </a:lnTo>
                  <a:lnTo>
                    <a:pt x="0" y="0"/>
                  </a:lnTo>
                  <a:close/>
                </a:path>
              </a:pathLst>
            </a:custGeom>
            <a:solidFill>
              <a:srgbClr val="EFB8FF"/>
            </a:solidFill>
            <a:ln w="19050">
              <a:solidFill>
                <a:srgbClr val="CC2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Freeform 40">
              <a:extLst>
                <a:ext uri="{FF2B5EF4-FFF2-40B4-BE49-F238E27FC236}">
                  <a16:creationId xmlns:a16="http://schemas.microsoft.com/office/drawing/2014/main" id="{B3FA24F5-8EA9-9850-6F97-71167298A5F4}"/>
                </a:ext>
              </a:extLst>
            </p:cNvPr>
            <p:cNvSpPr/>
            <p:nvPr/>
          </p:nvSpPr>
          <p:spPr>
            <a:xfrm>
              <a:off x="6364177" y="6401586"/>
              <a:ext cx="201478" cy="216977"/>
            </a:xfrm>
            <a:custGeom>
              <a:avLst/>
              <a:gdLst>
                <a:gd name="connsiteX0" fmla="*/ 0 w 201478"/>
                <a:gd name="connsiteY0" fmla="*/ 0 h 216977"/>
                <a:gd name="connsiteX1" fmla="*/ 0 w 201478"/>
                <a:gd name="connsiteY1" fmla="*/ 216977 h 216977"/>
                <a:gd name="connsiteX2" fmla="*/ 201478 w 201478"/>
                <a:gd name="connsiteY2" fmla="*/ 216977 h 216977"/>
                <a:gd name="connsiteX3" fmla="*/ 201478 w 201478"/>
                <a:gd name="connsiteY3" fmla="*/ 100739 h 216977"/>
                <a:gd name="connsiteX4" fmla="*/ 0 w 201478"/>
                <a:gd name="connsiteY4" fmla="*/ 0 h 216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478" h="216977">
                  <a:moveTo>
                    <a:pt x="0" y="0"/>
                  </a:moveTo>
                  <a:lnTo>
                    <a:pt x="0" y="216977"/>
                  </a:lnTo>
                  <a:lnTo>
                    <a:pt x="201478" y="216977"/>
                  </a:lnTo>
                  <a:lnTo>
                    <a:pt x="201478" y="100739"/>
                  </a:lnTo>
                  <a:lnTo>
                    <a:pt x="0" y="0"/>
                  </a:lnTo>
                  <a:close/>
                </a:path>
              </a:pathLst>
            </a:custGeom>
            <a:solidFill>
              <a:schemeClr val="bg1"/>
            </a:solidFill>
            <a:ln w="19050">
              <a:solidFill>
                <a:srgbClr val="58ED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Freeform 42">
              <a:extLst>
                <a:ext uri="{FF2B5EF4-FFF2-40B4-BE49-F238E27FC236}">
                  <a16:creationId xmlns:a16="http://schemas.microsoft.com/office/drawing/2014/main" id="{10DBF9E6-DA37-AA4D-F318-5F3B29E4B063}"/>
                </a:ext>
              </a:extLst>
            </p:cNvPr>
            <p:cNvSpPr/>
            <p:nvPr/>
          </p:nvSpPr>
          <p:spPr>
            <a:xfrm>
              <a:off x="6364177" y="5030639"/>
              <a:ext cx="201478" cy="216977"/>
            </a:xfrm>
            <a:custGeom>
              <a:avLst/>
              <a:gdLst>
                <a:gd name="connsiteX0" fmla="*/ 0 w 201478"/>
                <a:gd name="connsiteY0" fmla="*/ 0 h 216977"/>
                <a:gd name="connsiteX1" fmla="*/ 0 w 201478"/>
                <a:gd name="connsiteY1" fmla="*/ 216977 h 216977"/>
                <a:gd name="connsiteX2" fmla="*/ 201478 w 201478"/>
                <a:gd name="connsiteY2" fmla="*/ 216977 h 216977"/>
                <a:gd name="connsiteX3" fmla="*/ 201478 w 201478"/>
                <a:gd name="connsiteY3" fmla="*/ 100739 h 216977"/>
                <a:gd name="connsiteX4" fmla="*/ 0 w 201478"/>
                <a:gd name="connsiteY4" fmla="*/ 0 h 216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478" h="216977">
                  <a:moveTo>
                    <a:pt x="0" y="0"/>
                  </a:moveTo>
                  <a:lnTo>
                    <a:pt x="0" y="216977"/>
                  </a:lnTo>
                  <a:lnTo>
                    <a:pt x="201478" y="216977"/>
                  </a:lnTo>
                  <a:lnTo>
                    <a:pt x="201478" y="100739"/>
                  </a:lnTo>
                  <a:lnTo>
                    <a:pt x="0" y="0"/>
                  </a:lnTo>
                  <a:close/>
                </a:path>
              </a:pathLst>
            </a:custGeom>
            <a:solidFill>
              <a:srgbClr val="A483BE"/>
            </a:solidFill>
            <a:ln>
              <a:solidFill>
                <a:srgbClr val="47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7" name="Picture 16">
            <a:extLst>
              <a:ext uri="{FF2B5EF4-FFF2-40B4-BE49-F238E27FC236}">
                <a16:creationId xmlns:a16="http://schemas.microsoft.com/office/drawing/2014/main" id="{F39AE586-E9EA-C72B-6783-CEEF7045F3C1}"/>
              </a:ext>
            </a:extLst>
          </p:cNvPr>
          <p:cNvPicPr>
            <a:picLocks noChangeAspect="1"/>
          </p:cNvPicPr>
          <p:nvPr/>
        </p:nvPicPr>
        <p:blipFill>
          <a:blip r:embed="rId2"/>
          <a:srcRect l="6112"/>
          <a:stretch>
            <a:fillRect/>
          </a:stretch>
        </p:blipFill>
        <p:spPr>
          <a:xfrm>
            <a:off x="7954471" y="1845949"/>
            <a:ext cx="3961226" cy="3166101"/>
          </a:xfrm>
          <a:prstGeom prst="rect">
            <a:avLst/>
          </a:prstGeom>
          <a:noFill/>
          <a:ln>
            <a:solidFill>
              <a:srgbClr val="57C1A6"/>
            </a:solid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2E9ADA44-CC23-D0E5-3A9D-C20730CBA943}"/>
              </a:ext>
            </a:extLst>
          </p:cNvPr>
          <p:cNvSpPr txBox="1"/>
          <p:nvPr/>
        </p:nvSpPr>
        <p:spPr>
          <a:xfrm>
            <a:off x="8375474" y="5119343"/>
            <a:ext cx="3493507" cy="64633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srgbClr val="1A0DAB"/>
                </a:solidFill>
                <a:effectLst/>
                <a:uLnTx/>
                <a:uFillTx/>
                <a:latin typeface="Arial Narrow" panose="020B0606020202030204" pitchFamily="34" charset="0"/>
                <a:ea typeface="+mn-ea"/>
                <a:cs typeface="+mn-cs"/>
                <a:hlinkClick r:id="rId3"/>
              </a:rPr>
              <a:t>IDO Zoning Map</a:t>
            </a:r>
          </a:p>
          <a:p>
            <a:pPr marL="0" marR="0" lvl="0" indent="0" algn="r" defTabSz="914400" rtl="0" eaLnBrk="1" fontAlgn="auto" latinLnBrk="0" hangingPunct="1">
              <a:lnSpc>
                <a:spcPct val="100000"/>
              </a:lnSpc>
              <a:spcBef>
                <a:spcPts val="0"/>
              </a:spcBef>
              <a:spcAft>
                <a:spcPts val="0"/>
              </a:spcAft>
              <a:buClrTx/>
              <a:buSzTx/>
              <a:buFontTx/>
              <a:buNone/>
              <a:tabLst/>
              <a:defRPr/>
            </a:pPr>
            <a:br>
              <a:rPr kumimoji="0" lang="en-US" sz="1200" b="0" i="0" u="none" strike="noStrike" kern="1200" cap="none" spc="0" normalizeH="0" baseline="0" noProof="0" dirty="0">
                <a:ln>
                  <a:noFill/>
                </a:ln>
                <a:solidFill>
                  <a:srgbClr val="1A0DAB"/>
                </a:solidFill>
                <a:effectLst/>
                <a:uLnTx/>
                <a:uFillTx/>
                <a:latin typeface="Arial Narrow" panose="020B0606020202030204" pitchFamily="34" charset="0"/>
                <a:ea typeface="+mn-ea"/>
                <a:cs typeface="+mn-cs"/>
                <a:hlinkClick r:id="rId3"/>
              </a:rPr>
            </a:br>
            <a:endParaRPr kumimoji="0" lang="en-US"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4" name="Rectangle 3">
            <a:extLst>
              <a:ext uri="{FF2B5EF4-FFF2-40B4-BE49-F238E27FC236}">
                <a16:creationId xmlns:a16="http://schemas.microsoft.com/office/drawing/2014/main" id="{F74E4F8E-D8B8-EADA-4986-5A7059C4FD6E}"/>
              </a:ext>
            </a:extLst>
          </p:cNvPr>
          <p:cNvSpPr/>
          <p:nvPr/>
        </p:nvSpPr>
        <p:spPr>
          <a:xfrm>
            <a:off x="0" y="1490134"/>
            <a:ext cx="12192000" cy="369332"/>
          </a:xfrm>
          <a:prstGeom prst="rect">
            <a:avLst/>
          </a:prstGeom>
          <a:solidFill>
            <a:srgbClr val="18AC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PASSED</a:t>
            </a:r>
          </a:p>
        </p:txBody>
      </p:sp>
    </p:spTree>
    <p:extLst>
      <p:ext uri="{BB962C8B-B14F-4D97-AF65-F5344CB8AC3E}">
        <p14:creationId xmlns:p14="http://schemas.microsoft.com/office/powerpoint/2010/main" val="24437072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26DEE-AE94-533A-37B5-7CB66A589C73}"/>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DAFDD89-E114-A90A-648B-CEC87C6B8FE6}"/>
              </a:ext>
            </a:extLst>
          </p:cNvPr>
          <p:cNvSpPr txBox="1"/>
          <p:nvPr/>
        </p:nvSpPr>
        <p:spPr>
          <a:xfrm>
            <a:off x="2866887" y="1859466"/>
            <a:ext cx="7508688" cy="1847942"/>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800" b="1"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Dormitory</a:t>
            </a:r>
            <a:r>
              <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 – Allowed in all zone districts that allow multi-family dwellings</a:t>
            </a:r>
          </a:p>
          <a:p>
            <a:pPr marL="800100" marR="0" lvl="1" indent="-34290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US" sz="1800" b="1"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Examples: </a:t>
            </a:r>
          </a:p>
          <a:p>
            <a:pPr marL="1143000" marR="0" lvl="2"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Supportive / transitional housing</a:t>
            </a:r>
          </a:p>
          <a:p>
            <a:pPr marL="1143000" marR="0" lvl="2"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Non-residential conversions</a:t>
            </a:r>
          </a:p>
          <a:p>
            <a:pPr marL="1143000" marR="0" lvl="2"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Vertical mixed-use</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D1B09BB8-6EB7-B73F-AEFD-1FE9C1B38F65}"/>
              </a:ext>
            </a:extLst>
          </p:cNvPr>
          <p:cNvSpPr txBox="1"/>
          <p:nvPr/>
        </p:nvSpPr>
        <p:spPr>
          <a:xfrm>
            <a:off x="4299284" y="555314"/>
            <a:ext cx="6224336" cy="827471"/>
          </a:xfrm>
          <a:prstGeom prst="rect">
            <a:avLst/>
          </a:prstGeom>
          <a:noFill/>
        </p:spPr>
        <p:txBody>
          <a:bodyPr wrap="square">
            <a:spAutoFit/>
          </a:bodyPr>
          <a:lstStyle/>
          <a:p>
            <a:pPr marL="0" marR="0" lvl="0" indent="0" algn="l" defTabSz="914400" rtl="0" eaLnBrk="1" fontAlgn="auto" latinLnBrk="0" hangingPunct="1">
              <a:lnSpc>
                <a:spcPct val="107000"/>
              </a:lnSpc>
              <a:spcBef>
                <a:spcPts val="1200"/>
              </a:spcBef>
              <a:spcAft>
                <a:spcPts val="0"/>
              </a:spcAft>
              <a:buClrTx/>
              <a:buSzTx/>
              <a:buFontTx/>
              <a:buNone/>
              <a:tabLst/>
              <a:defRPr/>
            </a:pPr>
            <a:r>
              <a:rPr kumimoji="0" lang="en-US" sz="2800" b="1" i="0" u="none" strike="noStrike" kern="0" cap="none" spc="0" normalizeH="0" baseline="0" noProof="0" dirty="0">
                <a:ln>
                  <a:noFill/>
                </a:ln>
                <a:solidFill>
                  <a:srgbClr val="30B698"/>
                </a:solidFill>
                <a:effectLst/>
                <a:uLnTx/>
                <a:uFillTx/>
                <a:latin typeface="Arial Narrow" panose="020B0606020202030204" pitchFamily="34" charset="0"/>
                <a:ea typeface="Times New Roman" panose="02020603050405020304" pitchFamily="18" charset="0"/>
                <a:cs typeface="Times New Roman" panose="02020603050405020304" pitchFamily="18" charset="0"/>
              </a:rPr>
              <a:t>Increase Housing Choices</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Take bold but gentle action to create more housing choices for families</a:t>
            </a:r>
            <a:endPar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p:txBody>
      </p:sp>
      <p:pic>
        <p:nvPicPr>
          <p:cNvPr id="29" name="Picture 28">
            <a:extLst>
              <a:ext uri="{FF2B5EF4-FFF2-40B4-BE49-F238E27FC236}">
                <a16:creationId xmlns:a16="http://schemas.microsoft.com/office/drawing/2014/main" id="{066F7220-6D2F-BA56-4815-2E0CD61BB65F}"/>
              </a:ext>
            </a:extLst>
          </p:cNvPr>
          <p:cNvPicPr>
            <a:picLocks noChangeAspect="1"/>
          </p:cNvPicPr>
          <p:nvPr/>
        </p:nvPicPr>
        <p:blipFill rotWithShape="1">
          <a:blip r:embed="rId2"/>
          <a:srcRect r="21757"/>
          <a:stretch/>
        </p:blipFill>
        <p:spPr>
          <a:xfrm>
            <a:off x="6217919" y="3136732"/>
            <a:ext cx="5534531" cy="3044660"/>
          </a:xfrm>
          <a:prstGeom prst="rect">
            <a:avLst/>
          </a:prstGeom>
        </p:spPr>
      </p:pic>
      <p:sp>
        <p:nvSpPr>
          <p:cNvPr id="31" name="TextBox 30">
            <a:extLst>
              <a:ext uri="{FF2B5EF4-FFF2-40B4-BE49-F238E27FC236}">
                <a16:creationId xmlns:a16="http://schemas.microsoft.com/office/drawing/2014/main" id="{83128397-4BED-07C4-5DC5-4AF0502BF0B8}"/>
              </a:ext>
            </a:extLst>
          </p:cNvPr>
          <p:cNvSpPr txBox="1"/>
          <p:nvPr/>
        </p:nvSpPr>
        <p:spPr>
          <a:xfrm>
            <a:off x="6217919" y="6283483"/>
            <a:ext cx="76737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788"/>
              </a:spcAft>
              <a:buClrTx/>
              <a:buSzTx/>
              <a:buFontTx/>
              <a:buNone/>
              <a:tabLst/>
              <a:defRPr/>
            </a:pPr>
            <a:r>
              <a:rPr kumimoji="0" lang="en-US" sz="1800" b="0" i="0" u="none" strike="noStrike" kern="1200" cap="none" spc="0" normalizeH="0" baseline="0" noProof="0" dirty="0">
                <a:ln>
                  <a:noFill/>
                </a:ln>
                <a:solidFill>
                  <a:srgbClr val="006385"/>
                </a:solidFill>
                <a:effectLst/>
                <a:uLnTx/>
                <a:uFillTx/>
                <a:latin typeface="Arial Narrow" panose="020B0606020202030204" pitchFamily="34" charset="0"/>
                <a:ea typeface="+mn-ea"/>
                <a:cs typeface="+mn-cs"/>
                <a:hlinkClick r:id="rId3"/>
              </a:rPr>
              <a:t>Pew Charitable Trusts, Co-living and Affordability in ABQ</a:t>
            </a:r>
            <a:r>
              <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(8/5/2025)</a:t>
            </a:r>
          </a:p>
        </p:txBody>
      </p:sp>
      <p:sp>
        <p:nvSpPr>
          <p:cNvPr id="33" name="TextBox 32">
            <a:extLst>
              <a:ext uri="{FF2B5EF4-FFF2-40B4-BE49-F238E27FC236}">
                <a16:creationId xmlns:a16="http://schemas.microsoft.com/office/drawing/2014/main" id="{D2D137D4-4B50-BC1A-5197-725C6728BE95}"/>
              </a:ext>
            </a:extLst>
          </p:cNvPr>
          <p:cNvSpPr txBox="1"/>
          <p:nvPr/>
        </p:nvSpPr>
        <p:spPr>
          <a:xfrm>
            <a:off x="1091742" y="3564396"/>
            <a:ext cx="4725583"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“Albuquerque and Santa Fe could add hundreds of </a:t>
            </a:r>
            <a:r>
              <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hlinkClick r:id="rId4"/>
              </a:rPr>
              <a:t>low-cost homes and curb homelessness</a:t>
            </a:r>
            <a:r>
              <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with small, dormitory-style </a:t>
            </a:r>
            <a:r>
              <a:rPr kumimoji="0" lang="en-US" sz="1800"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rPr>
              <a:t>microapartments</a:t>
            </a:r>
            <a:r>
              <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that have shared kitchens, bathrooms, and amenities.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The Pew/Gensler study found that each ‘co-living’ apartment would cost about $130,600 to build in Albuquerque and $184,400 in Santa Fe, well below the roughly $300,000 needed to build a typical studio apartment.”</a:t>
            </a:r>
          </a:p>
        </p:txBody>
      </p:sp>
      <p:sp>
        <p:nvSpPr>
          <p:cNvPr id="3" name="Rectangle 2">
            <a:extLst>
              <a:ext uri="{FF2B5EF4-FFF2-40B4-BE49-F238E27FC236}">
                <a16:creationId xmlns:a16="http://schemas.microsoft.com/office/drawing/2014/main" id="{171EFCBD-FD6D-2E19-6602-F41E03BF122F}"/>
              </a:ext>
            </a:extLst>
          </p:cNvPr>
          <p:cNvSpPr/>
          <p:nvPr/>
        </p:nvSpPr>
        <p:spPr>
          <a:xfrm>
            <a:off x="0" y="1490134"/>
            <a:ext cx="12192000" cy="369332"/>
          </a:xfrm>
          <a:prstGeom prst="rect">
            <a:avLst/>
          </a:prstGeom>
          <a:solidFill>
            <a:srgbClr val="18AC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PASSED</a:t>
            </a:r>
          </a:p>
        </p:txBody>
      </p:sp>
    </p:spTree>
    <p:extLst>
      <p:ext uri="{BB962C8B-B14F-4D97-AF65-F5344CB8AC3E}">
        <p14:creationId xmlns:p14="http://schemas.microsoft.com/office/powerpoint/2010/main" val="39852565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84A0D-D3DB-A248-9F67-E5F382768FB5}"/>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3F8CB4C7-0312-3A07-0CC3-7588E3AB1DA9}"/>
              </a:ext>
            </a:extLst>
          </p:cNvPr>
          <p:cNvSpPr txBox="1"/>
          <p:nvPr/>
        </p:nvSpPr>
        <p:spPr>
          <a:xfrm>
            <a:off x="3345578" y="1859466"/>
            <a:ext cx="8846422" cy="1551579"/>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800" b="1"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Cottage development</a:t>
            </a:r>
            <a:r>
              <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 – Allows multiple small single-family or duplexes in R-1 on lots 10,000+ </a:t>
            </a:r>
            <a:r>
              <a:rPr kumimoji="0" lang="en-US" sz="1800" b="0" i="0" u="none" strike="noStrike" kern="1200" cap="none" spc="0" normalizeH="0" baseline="0" noProof="0" dirty="0" err="1">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s.f.</a:t>
            </a:r>
            <a:endPar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US" sz="1800" b="1"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Examples: </a:t>
            </a:r>
          </a:p>
          <a:p>
            <a:pPr marL="1143000" marR="0" lvl="2"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Multigenerational family compounds / senior living / intentional communities</a:t>
            </a:r>
          </a:p>
          <a:p>
            <a:pPr marL="1143000" marR="0" lvl="2"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Build-to-rent</a:t>
            </a:r>
          </a:p>
          <a:p>
            <a:pPr marL="1143000" marR="0" lvl="2"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Affordable housing</a:t>
            </a:r>
          </a:p>
        </p:txBody>
      </p:sp>
      <p:sp>
        <p:nvSpPr>
          <p:cNvPr id="10" name="TextBox 9">
            <a:extLst>
              <a:ext uri="{FF2B5EF4-FFF2-40B4-BE49-F238E27FC236}">
                <a16:creationId xmlns:a16="http://schemas.microsoft.com/office/drawing/2014/main" id="{1D2A8DBA-2FF0-D66A-E197-E4D012918E23}"/>
              </a:ext>
            </a:extLst>
          </p:cNvPr>
          <p:cNvSpPr txBox="1"/>
          <p:nvPr/>
        </p:nvSpPr>
        <p:spPr>
          <a:xfrm>
            <a:off x="4299284" y="555314"/>
            <a:ext cx="6224336" cy="827471"/>
          </a:xfrm>
          <a:prstGeom prst="rect">
            <a:avLst/>
          </a:prstGeom>
          <a:noFill/>
        </p:spPr>
        <p:txBody>
          <a:bodyPr wrap="square">
            <a:spAutoFit/>
          </a:bodyPr>
          <a:lstStyle/>
          <a:p>
            <a:pPr marL="0" marR="0" lvl="0" indent="0" algn="l" defTabSz="914400" rtl="0" eaLnBrk="1" fontAlgn="auto" latinLnBrk="0" hangingPunct="1">
              <a:lnSpc>
                <a:spcPct val="107000"/>
              </a:lnSpc>
              <a:spcBef>
                <a:spcPts val="1200"/>
              </a:spcBef>
              <a:spcAft>
                <a:spcPts val="0"/>
              </a:spcAft>
              <a:buClrTx/>
              <a:buSzTx/>
              <a:buFontTx/>
              <a:buNone/>
              <a:tabLst/>
              <a:defRPr/>
            </a:pPr>
            <a:r>
              <a:rPr kumimoji="0" lang="en-US" sz="2800" b="1" i="0" u="none" strike="noStrike" kern="0" cap="none" spc="0" normalizeH="0" baseline="0" noProof="0" dirty="0">
                <a:ln>
                  <a:noFill/>
                </a:ln>
                <a:solidFill>
                  <a:srgbClr val="30B698"/>
                </a:solidFill>
                <a:effectLst/>
                <a:uLnTx/>
                <a:uFillTx/>
                <a:latin typeface="Arial Narrow" panose="020B0606020202030204" pitchFamily="34" charset="0"/>
                <a:ea typeface="Times New Roman" panose="02020603050405020304" pitchFamily="18" charset="0"/>
                <a:cs typeface="Times New Roman" panose="02020603050405020304" pitchFamily="18" charset="0"/>
              </a:rPr>
              <a:t>Increase Housing Choices</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Take bold but gentle action to create more housing choices for families</a:t>
            </a:r>
            <a:endPar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4F7DA65C-9E2C-F39D-BBD9-13DB475057DC}"/>
              </a:ext>
            </a:extLst>
          </p:cNvPr>
          <p:cNvPicPr>
            <a:picLocks noChangeAspect="1"/>
          </p:cNvPicPr>
          <p:nvPr/>
        </p:nvPicPr>
        <p:blipFill>
          <a:blip r:embed="rId2"/>
          <a:stretch>
            <a:fillRect/>
          </a:stretch>
        </p:blipFill>
        <p:spPr>
          <a:xfrm>
            <a:off x="3190835" y="5255204"/>
            <a:ext cx="1791452" cy="1178144"/>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C8444D2C-CE34-A3FB-2484-5E4A3BC32B34}"/>
              </a:ext>
            </a:extLst>
          </p:cNvPr>
          <p:cNvSpPr txBox="1"/>
          <p:nvPr/>
        </p:nvSpPr>
        <p:spPr>
          <a:xfrm>
            <a:off x="1585331" y="6534799"/>
            <a:ext cx="3493507" cy="64633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err="1">
                <a:ln>
                  <a:noFill/>
                </a:ln>
                <a:solidFill>
                  <a:srgbClr val="1A0DAB"/>
                </a:solidFill>
                <a:effectLst/>
                <a:uLnTx/>
                <a:uFillTx/>
                <a:latin typeface="Arial Narrow" panose="020B0606020202030204" pitchFamily="34" charset="0"/>
                <a:ea typeface="+mn-ea"/>
                <a:cs typeface="+mn-cs"/>
                <a:hlinkClick r:id="rId3"/>
              </a:rPr>
              <a:t>Griegos</a:t>
            </a:r>
            <a:r>
              <a:rPr kumimoji="0" lang="en-US" sz="1200" b="0" i="0" u="sng" strike="noStrike" kern="1200" cap="none" spc="0" normalizeH="0" baseline="0" noProof="0" dirty="0">
                <a:ln>
                  <a:noFill/>
                </a:ln>
                <a:solidFill>
                  <a:srgbClr val="1A0DAB"/>
                </a:solidFill>
                <a:effectLst/>
                <a:uLnTx/>
                <a:uFillTx/>
                <a:latin typeface="Arial Narrow" panose="020B0606020202030204" pitchFamily="34" charset="0"/>
                <a:ea typeface="+mn-ea"/>
                <a:cs typeface="+mn-cs"/>
                <a:hlinkClick r:id="rId3"/>
              </a:rPr>
              <a:t> Farms by Rembe Urban Design + Development</a:t>
            </a:r>
          </a:p>
          <a:p>
            <a:pPr marL="0" marR="0" lvl="0" indent="0" algn="r" defTabSz="914400" rtl="0" eaLnBrk="1" fontAlgn="auto" latinLnBrk="0" hangingPunct="1">
              <a:lnSpc>
                <a:spcPct val="100000"/>
              </a:lnSpc>
              <a:spcBef>
                <a:spcPts val="0"/>
              </a:spcBef>
              <a:spcAft>
                <a:spcPts val="0"/>
              </a:spcAft>
              <a:buClrTx/>
              <a:buSzTx/>
              <a:buFontTx/>
              <a:buNone/>
              <a:tabLst/>
              <a:defRPr/>
            </a:pPr>
            <a:br>
              <a:rPr kumimoji="0" lang="en-US" sz="1200" b="0" i="0" u="none" strike="noStrike" kern="1200" cap="none" spc="0" normalizeH="0" baseline="0" noProof="0" dirty="0">
                <a:ln>
                  <a:noFill/>
                </a:ln>
                <a:solidFill>
                  <a:srgbClr val="1A0DAB"/>
                </a:solidFill>
                <a:effectLst/>
                <a:uLnTx/>
                <a:uFillTx/>
                <a:latin typeface="Arial Narrow" panose="020B0606020202030204" pitchFamily="34" charset="0"/>
                <a:ea typeface="+mn-ea"/>
                <a:cs typeface="+mn-cs"/>
                <a:hlinkClick r:id="rId3"/>
              </a:rPr>
            </a:br>
            <a:endParaRPr kumimoji="0" lang="en-US"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pic>
        <p:nvPicPr>
          <p:cNvPr id="20" name="Picture 19">
            <a:extLst>
              <a:ext uri="{FF2B5EF4-FFF2-40B4-BE49-F238E27FC236}">
                <a16:creationId xmlns:a16="http://schemas.microsoft.com/office/drawing/2014/main" id="{2119C0F6-8431-047F-2D47-1934AD232A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89" b="22384"/>
          <a:stretch/>
        </p:blipFill>
        <p:spPr bwMode="auto">
          <a:xfrm>
            <a:off x="3193815" y="3508678"/>
            <a:ext cx="1791452" cy="1206515"/>
          </a:xfrm>
          <a:prstGeom prst="rect">
            <a:avLst/>
          </a:prstGeom>
          <a:ln>
            <a:noFill/>
          </a:ln>
          <a:effectLst>
            <a:outerShdw blurRad="292100" dist="139700" dir="2700000" algn="tl" rotWithShape="0">
              <a:srgbClr val="333333">
                <a:alpha val="65000"/>
              </a:srgbClr>
            </a:outerShdw>
          </a:effectLst>
        </p:spPr>
      </p:pic>
      <p:sp>
        <p:nvSpPr>
          <p:cNvPr id="21" name="TextBox 20">
            <a:extLst>
              <a:ext uri="{FF2B5EF4-FFF2-40B4-BE49-F238E27FC236}">
                <a16:creationId xmlns:a16="http://schemas.microsoft.com/office/drawing/2014/main" id="{FA9F908C-32BE-602F-E4DA-ED5A588E0F56}"/>
              </a:ext>
            </a:extLst>
          </p:cNvPr>
          <p:cNvSpPr txBox="1"/>
          <p:nvPr/>
        </p:nvSpPr>
        <p:spPr>
          <a:xfrm>
            <a:off x="3827865" y="4802389"/>
            <a:ext cx="12585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1700 Old Town Rd.</a:t>
            </a:r>
          </a:p>
        </p:txBody>
      </p:sp>
      <p:graphicFrame>
        <p:nvGraphicFramePr>
          <p:cNvPr id="26" name="Content Placeholder 6">
            <a:extLst>
              <a:ext uri="{FF2B5EF4-FFF2-40B4-BE49-F238E27FC236}">
                <a16:creationId xmlns:a16="http://schemas.microsoft.com/office/drawing/2014/main" id="{F51CB552-FFDA-2597-49EF-8A89799802C8}"/>
              </a:ext>
            </a:extLst>
          </p:cNvPr>
          <p:cNvGraphicFramePr>
            <a:graphicFrameLocks/>
          </p:cNvGraphicFramePr>
          <p:nvPr/>
        </p:nvGraphicFramePr>
        <p:xfrm>
          <a:off x="5347252" y="4111936"/>
          <a:ext cx="6844748" cy="2746064"/>
        </p:xfrm>
        <a:graphic>
          <a:graphicData uri="http://schemas.openxmlformats.org/drawingml/2006/table">
            <a:tbl>
              <a:tblPr bandRow="1">
                <a:tableStyleId>{5C22544A-7EE6-4342-B048-85BDC9FD1C3A}</a:tableStyleId>
              </a:tblPr>
              <a:tblGrid>
                <a:gridCol w="4037162">
                  <a:extLst>
                    <a:ext uri="{9D8B030D-6E8A-4147-A177-3AD203B41FA5}">
                      <a16:colId xmlns:a16="http://schemas.microsoft.com/office/drawing/2014/main" val="758519242"/>
                    </a:ext>
                  </a:extLst>
                </a:gridCol>
                <a:gridCol w="785004">
                  <a:extLst>
                    <a:ext uri="{9D8B030D-6E8A-4147-A177-3AD203B41FA5}">
                      <a16:colId xmlns:a16="http://schemas.microsoft.com/office/drawing/2014/main" val="2880537753"/>
                    </a:ext>
                  </a:extLst>
                </a:gridCol>
                <a:gridCol w="671695">
                  <a:extLst>
                    <a:ext uri="{9D8B030D-6E8A-4147-A177-3AD203B41FA5}">
                      <a16:colId xmlns:a16="http://schemas.microsoft.com/office/drawing/2014/main" val="3226009285"/>
                    </a:ext>
                  </a:extLst>
                </a:gridCol>
                <a:gridCol w="1350887">
                  <a:extLst>
                    <a:ext uri="{9D8B030D-6E8A-4147-A177-3AD203B41FA5}">
                      <a16:colId xmlns:a16="http://schemas.microsoft.com/office/drawing/2014/main" val="818265870"/>
                    </a:ext>
                  </a:extLst>
                </a:gridCol>
              </a:tblGrid>
              <a:tr h="159560">
                <a:tc>
                  <a:txBody>
                    <a:bodyPr/>
                    <a:lstStyle/>
                    <a:p>
                      <a:pPr algn="l" fontAlgn="b"/>
                      <a:endParaRPr lang="en-US" sz="1600" b="0" i="0" u="none" strike="noStrike" dirty="0">
                        <a:solidFill>
                          <a:srgbClr val="000000"/>
                        </a:solidFill>
                        <a:effectLst/>
                        <a:latin typeface="Arial Narrow" panose="020B0606020202030204" pitchFamily="34" charset="0"/>
                      </a:endParaRPr>
                    </a:p>
                  </a:txBody>
                  <a:tcPr marL="7978" marR="7978" marT="7978" marB="0" anchor="b"/>
                </a:tc>
                <a:tc>
                  <a:txBody>
                    <a:bodyPr/>
                    <a:lstStyle/>
                    <a:p>
                      <a:pPr algn="ctr" fontAlgn="b"/>
                      <a:r>
                        <a:rPr lang="en-US" sz="1600" b="1" u="none" strike="noStrike" dirty="0">
                          <a:effectLst/>
                          <a:latin typeface="Arial Narrow" panose="020B0606020202030204" pitchFamily="34" charset="0"/>
                        </a:rPr>
                        <a:t>Square Feet (</a:t>
                      </a:r>
                      <a:r>
                        <a:rPr lang="en-US" sz="1600" b="1" u="none" strike="noStrike" dirty="0" err="1">
                          <a:effectLst/>
                          <a:latin typeface="Arial Narrow" panose="020B0606020202030204" pitchFamily="34" charset="0"/>
                        </a:rPr>
                        <a:t>s.f.</a:t>
                      </a:r>
                      <a:r>
                        <a:rPr lang="en-US" sz="1600" b="1" u="none" strike="noStrike" dirty="0">
                          <a:effectLst/>
                          <a:latin typeface="Arial Narrow" panose="020B0606020202030204" pitchFamily="34" charset="0"/>
                        </a:rPr>
                        <a:t>)</a:t>
                      </a:r>
                      <a:endParaRPr lang="en-US" sz="1600" b="1" i="0" u="none" strike="noStrike" dirty="0">
                        <a:solidFill>
                          <a:srgbClr val="000000"/>
                        </a:solidFill>
                        <a:effectLst/>
                        <a:latin typeface="Arial Narrow" panose="020B0606020202030204" pitchFamily="34" charset="0"/>
                      </a:endParaRPr>
                    </a:p>
                  </a:txBody>
                  <a:tcPr marL="7978" marR="7978" marT="7978" marB="0" anchor="b"/>
                </a:tc>
                <a:tc gridSpan="2">
                  <a:txBody>
                    <a:bodyPr/>
                    <a:lstStyle/>
                    <a:p>
                      <a:pPr algn="l" fontAlgn="b"/>
                      <a:r>
                        <a:rPr lang="en-US" sz="1600" b="1" u="none" strike="noStrike" dirty="0">
                          <a:effectLst/>
                          <a:latin typeface="Arial Narrow" panose="020B0606020202030204" pitchFamily="34" charset="0"/>
                        </a:rPr>
                        <a:t>Calculation Result</a:t>
                      </a:r>
                      <a:endParaRPr lang="en-US" sz="1600" b="1" i="0" u="none" strike="noStrike" dirty="0">
                        <a:solidFill>
                          <a:srgbClr val="000000"/>
                        </a:solidFill>
                        <a:effectLst/>
                        <a:latin typeface="Arial Narrow" panose="020B0606020202030204" pitchFamily="34" charset="0"/>
                      </a:endParaRPr>
                    </a:p>
                  </a:txBody>
                  <a:tcPr marL="7978" marR="7978" marT="7978" marB="0" anchor="b"/>
                </a:tc>
                <a:tc hMerge="1">
                  <a:txBody>
                    <a:bodyPr/>
                    <a:lstStyle/>
                    <a:p>
                      <a:endParaRPr lang="en-US"/>
                    </a:p>
                  </a:txBody>
                  <a:tcPr/>
                </a:tc>
                <a:extLst>
                  <a:ext uri="{0D108BD9-81ED-4DB2-BD59-A6C34878D82A}">
                    <a16:rowId xmlns:a16="http://schemas.microsoft.com/office/drawing/2014/main" val="2627925148"/>
                  </a:ext>
                </a:extLst>
              </a:tr>
              <a:tr h="159560">
                <a:tc>
                  <a:txBody>
                    <a:bodyPr/>
                    <a:lstStyle/>
                    <a:p>
                      <a:pPr algn="l" fontAlgn="b"/>
                      <a:r>
                        <a:rPr lang="en-US" sz="1600" u="none" strike="noStrike" dirty="0">
                          <a:effectLst/>
                          <a:latin typeface="Arial Narrow" panose="020B0606020202030204" pitchFamily="34" charset="0"/>
                        </a:rPr>
                        <a:t>Start with an example lot size total</a:t>
                      </a:r>
                      <a:endParaRPr lang="en-US" sz="1600" b="0" i="0" u="none" strike="noStrike" dirty="0">
                        <a:solidFill>
                          <a:srgbClr val="000000"/>
                        </a:solidFill>
                        <a:effectLst/>
                        <a:latin typeface="Arial Narrow" panose="020B0606020202030204" pitchFamily="34" charset="0"/>
                      </a:endParaRPr>
                    </a:p>
                  </a:txBody>
                  <a:tcPr marL="7978" marR="7978" marT="7978" marB="0" anchor="b"/>
                </a:tc>
                <a:tc>
                  <a:txBody>
                    <a:bodyPr/>
                    <a:lstStyle/>
                    <a:p>
                      <a:pPr algn="ctr" fontAlgn="b"/>
                      <a:r>
                        <a:rPr lang="en-US" sz="1600" u="none" strike="noStrike" dirty="0">
                          <a:effectLst/>
                          <a:latin typeface="Arial Narrow" panose="020B0606020202030204" pitchFamily="34" charset="0"/>
                        </a:rPr>
                        <a:t>10,000 </a:t>
                      </a:r>
                      <a:endParaRPr lang="en-US" sz="1600" b="0" i="0" u="none" strike="noStrike" dirty="0">
                        <a:solidFill>
                          <a:srgbClr val="000000"/>
                        </a:solidFill>
                        <a:effectLst/>
                        <a:latin typeface="Arial Narrow" panose="020B0606020202030204" pitchFamily="34" charset="0"/>
                      </a:endParaRPr>
                    </a:p>
                  </a:txBody>
                  <a:tcPr marL="7978" marR="7978" marT="7978" marB="0" anchor="b"/>
                </a:tc>
                <a:tc>
                  <a:txBody>
                    <a:bodyPr/>
                    <a:lstStyle/>
                    <a:p>
                      <a:pPr algn="l" fontAlgn="b"/>
                      <a:endParaRPr lang="en-US" sz="1600" b="0" i="0" u="none" strike="noStrike">
                        <a:solidFill>
                          <a:srgbClr val="000000"/>
                        </a:solidFill>
                        <a:effectLst/>
                        <a:latin typeface="Arial Narrow" panose="020B0606020202030204" pitchFamily="34" charset="0"/>
                      </a:endParaRPr>
                    </a:p>
                  </a:txBody>
                  <a:tcPr marL="7978" marR="7978" marT="7978" marB="0" anchor="b"/>
                </a:tc>
                <a:tc>
                  <a:txBody>
                    <a:bodyPr/>
                    <a:lstStyle/>
                    <a:p>
                      <a:pPr algn="l" fontAlgn="b"/>
                      <a:endParaRPr lang="en-US" sz="1600" b="0" i="0" u="none" strike="noStrike">
                        <a:solidFill>
                          <a:srgbClr val="000000"/>
                        </a:solidFill>
                        <a:effectLst/>
                        <a:latin typeface="Arial Narrow" panose="020B0606020202030204" pitchFamily="34" charset="0"/>
                      </a:endParaRPr>
                    </a:p>
                  </a:txBody>
                  <a:tcPr marL="7978" marR="7978" marT="7978" marB="0" anchor="b"/>
                </a:tc>
                <a:extLst>
                  <a:ext uri="{0D108BD9-81ED-4DB2-BD59-A6C34878D82A}">
                    <a16:rowId xmlns:a16="http://schemas.microsoft.com/office/drawing/2014/main" val="1217847769"/>
                  </a:ext>
                </a:extLst>
              </a:tr>
              <a:tr h="159560">
                <a:tc>
                  <a:txBody>
                    <a:bodyPr/>
                    <a:lstStyle/>
                    <a:p>
                      <a:pPr algn="l" fontAlgn="b"/>
                      <a:r>
                        <a:rPr lang="en-US" sz="1600" u="none" strike="noStrike" dirty="0">
                          <a:effectLst/>
                          <a:latin typeface="Arial Narrow" panose="020B0606020202030204" pitchFamily="34" charset="0"/>
                        </a:rPr>
                        <a:t>Divide by minimum lot size in the zone district</a:t>
                      </a:r>
                      <a:endParaRPr lang="en-US" sz="1600" b="0" i="0" u="none" strike="noStrike" dirty="0">
                        <a:solidFill>
                          <a:srgbClr val="000000"/>
                        </a:solidFill>
                        <a:effectLst/>
                        <a:latin typeface="Arial Narrow" panose="020B0606020202030204" pitchFamily="34" charset="0"/>
                      </a:endParaRPr>
                    </a:p>
                  </a:txBody>
                  <a:tcPr marL="7978" marR="7978" marT="7978" marB="0" anchor="b"/>
                </a:tc>
                <a:tc>
                  <a:txBody>
                    <a:bodyPr/>
                    <a:lstStyle/>
                    <a:p>
                      <a:pPr algn="ctr" fontAlgn="b"/>
                      <a:endParaRPr lang="en-US" sz="1600" b="0" i="0" u="none" strike="noStrike">
                        <a:solidFill>
                          <a:srgbClr val="000000"/>
                        </a:solidFill>
                        <a:effectLst/>
                        <a:latin typeface="Arial Narrow" panose="020B0606020202030204" pitchFamily="34" charset="0"/>
                      </a:endParaRPr>
                    </a:p>
                  </a:txBody>
                  <a:tcPr marL="7978" marR="7978" marT="7978" marB="0" anchor="b"/>
                </a:tc>
                <a:tc>
                  <a:txBody>
                    <a:bodyPr/>
                    <a:lstStyle/>
                    <a:p>
                      <a:pPr algn="ctr" fontAlgn="b"/>
                      <a:endParaRPr lang="en-US" sz="1600" b="0" i="0" u="none" strike="noStrike" dirty="0">
                        <a:solidFill>
                          <a:srgbClr val="000000"/>
                        </a:solidFill>
                        <a:effectLst/>
                        <a:latin typeface="Arial Narrow" panose="020B0606020202030204" pitchFamily="34" charset="0"/>
                      </a:endParaRPr>
                    </a:p>
                  </a:txBody>
                  <a:tcPr marL="7978" marR="7978" marT="7978" marB="0" anchor="b"/>
                </a:tc>
                <a:tc>
                  <a:txBody>
                    <a:bodyPr/>
                    <a:lstStyle/>
                    <a:p>
                      <a:pPr algn="ctr" fontAlgn="b"/>
                      <a:endParaRPr lang="en-US" sz="1600" b="0" i="0" u="none" strike="noStrike">
                        <a:solidFill>
                          <a:srgbClr val="000000"/>
                        </a:solidFill>
                        <a:effectLst/>
                        <a:latin typeface="Arial Narrow" panose="020B0606020202030204" pitchFamily="34" charset="0"/>
                      </a:endParaRPr>
                    </a:p>
                  </a:txBody>
                  <a:tcPr marL="7978" marR="7978" marT="7978" marB="0" anchor="b"/>
                </a:tc>
                <a:extLst>
                  <a:ext uri="{0D108BD9-81ED-4DB2-BD59-A6C34878D82A}">
                    <a16:rowId xmlns:a16="http://schemas.microsoft.com/office/drawing/2014/main" val="595114732"/>
                  </a:ext>
                </a:extLst>
              </a:tr>
              <a:tr h="159560">
                <a:tc>
                  <a:txBody>
                    <a:bodyPr/>
                    <a:lstStyle/>
                    <a:p>
                      <a:pPr algn="r" fontAlgn="b"/>
                      <a:r>
                        <a:rPr lang="en-US" sz="1600" u="none" strike="noStrike" dirty="0">
                          <a:effectLst/>
                          <a:latin typeface="Arial Narrow" panose="020B0606020202030204" pitchFamily="34" charset="0"/>
                        </a:rPr>
                        <a:t>R-1</a:t>
                      </a:r>
                      <a:endParaRPr lang="en-US" sz="1600" b="0" i="0" u="none" strike="noStrike" dirty="0">
                        <a:solidFill>
                          <a:srgbClr val="000000"/>
                        </a:solidFill>
                        <a:effectLst/>
                        <a:latin typeface="Arial Narrow" panose="020B0606020202030204" pitchFamily="34" charset="0"/>
                      </a:endParaRPr>
                    </a:p>
                  </a:txBody>
                  <a:tcPr marL="7978" marR="7978" marT="7978" marB="0" anchor="b"/>
                </a:tc>
                <a:tc>
                  <a:txBody>
                    <a:bodyPr/>
                    <a:lstStyle/>
                    <a:p>
                      <a:pPr algn="ctr" fontAlgn="b"/>
                      <a:r>
                        <a:rPr lang="en-US" sz="1600" u="none" strike="noStrike" dirty="0">
                          <a:effectLst/>
                          <a:latin typeface="Arial Narrow" panose="020B0606020202030204" pitchFamily="34" charset="0"/>
                        </a:rPr>
                        <a:t>3,500</a:t>
                      </a:r>
                      <a:endParaRPr lang="en-US" sz="1600" b="0" i="0" u="none" strike="noStrike" dirty="0">
                        <a:solidFill>
                          <a:srgbClr val="000000"/>
                        </a:solidFill>
                        <a:effectLst/>
                        <a:latin typeface="Arial Narrow" panose="020B0606020202030204" pitchFamily="34" charset="0"/>
                      </a:endParaRPr>
                    </a:p>
                  </a:txBody>
                  <a:tcPr marL="7978" marR="7978" marT="7978" marB="0" anchor="b"/>
                </a:tc>
                <a:tc>
                  <a:txBody>
                    <a:bodyPr/>
                    <a:lstStyle/>
                    <a:p>
                      <a:pPr algn="ctr" fontAlgn="b"/>
                      <a:r>
                        <a:rPr lang="en-US" sz="1600" u="none" strike="noStrike" dirty="0">
                          <a:effectLst/>
                          <a:latin typeface="Arial Narrow" panose="020B0606020202030204" pitchFamily="34" charset="0"/>
                        </a:rPr>
                        <a:t>2.86 </a:t>
                      </a:r>
                      <a:endParaRPr lang="en-US" sz="1600" b="0" i="0" u="none" strike="noStrike" dirty="0">
                        <a:solidFill>
                          <a:srgbClr val="000000"/>
                        </a:solidFill>
                        <a:effectLst/>
                        <a:latin typeface="Arial Narrow" panose="020B0606020202030204" pitchFamily="34" charset="0"/>
                      </a:endParaRPr>
                    </a:p>
                  </a:txBody>
                  <a:tcPr marL="7978" marR="7978" marT="7978" marB="0" anchor="b"/>
                </a:tc>
                <a:tc>
                  <a:txBody>
                    <a:bodyPr/>
                    <a:lstStyle/>
                    <a:p>
                      <a:pPr algn="ctr" fontAlgn="b"/>
                      <a:r>
                        <a:rPr lang="en-US" sz="1600" u="none" strike="noStrike">
                          <a:effectLst/>
                          <a:latin typeface="Arial Narrow" panose="020B0606020202030204" pitchFamily="34" charset="0"/>
                        </a:rPr>
                        <a:t>units</a:t>
                      </a:r>
                      <a:endParaRPr lang="en-US" sz="1600" b="0" i="0" u="none" strike="noStrike">
                        <a:solidFill>
                          <a:srgbClr val="000000"/>
                        </a:solidFill>
                        <a:effectLst/>
                        <a:latin typeface="Arial Narrow" panose="020B0606020202030204" pitchFamily="34" charset="0"/>
                      </a:endParaRPr>
                    </a:p>
                  </a:txBody>
                  <a:tcPr marL="7978" marR="7978" marT="7978" marB="0" anchor="b"/>
                </a:tc>
                <a:extLst>
                  <a:ext uri="{0D108BD9-81ED-4DB2-BD59-A6C34878D82A}">
                    <a16:rowId xmlns:a16="http://schemas.microsoft.com/office/drawing/2014/main" val="472085405"/>
                  </a:ext>
                </a:extLst>
              </a:tr>
              <a:tr h="159560">
                <a:tc>
                  <a:txBody>
                    <a:bodyPr/>
                    <a:lstStyle/>
                    <a:p>
                      <a:pPr algn="l" fontAlgn="b"/>
                      <a:r>
                        <a:rPr lang="en-US" sz="1600" u="none" strike="noStrike" dirty="0">
                          <a:effectLst/>
                          <a:latin typeface="Arial Narrow" panose="020B0606020202030204" pitchFamily="34" charset="0"/>
                        </a:rPr>
                        <a:t>Multiply by an assumed </a:t>
                      </a:r>
                      <a:r>
                        <a:rPr lang="en-US" sz="1600" u="none" strike="noStrike" dirty="0" err="1">
                          <a:effectLst/>
                          <a:latin typeface="Arial Narrow" panose="020B0606020202030204" pitchFamily="34" charset="0"/>
                        </a:rPr>
                        <a:t>s.f.</a:t>
                      </a:r>
                      <a:r>
                        <a:rPr lang="en-US" sz="1600" u="none" strike="noStrike" dirty="0">
                          <a:effectLst/>
                          <a:latin typeface="Arial Narrow" panose="020B0606020202030204" pitchFamily="34" charset="0"/>
                        </a:rPr>
                        <a:t> per unit in a typical house</a:t>
                      </a:r>
                      <a:endParaRPr lang="en-US" sz="1600" b="0" i="0" u="none" strike="noStrike" dirty="0">
                        <a:solidFill>
                          <a:srgbClr val="000000"/>
                        </a:solidFill>
                        <a:effectLst/>
                        <a:latin typeface="Arial Narrow" panose="020B0606020202030204" pitchFamily="34" charset="0"/>
                      </a:endParaRPr>
                    </a:p>
                  </a:txBody>
                  <a:tcPr marL="7978" marR="7978" marT="7978" marB="0" anchor="b"/>
                </a:tc>
                <a:tc>
                  <a:txBody>
                    <a:bodyPr/>
                    <a:lstStyle/>
                    <a:p>
                      <a:pPr algn="ctr" fontAlgn="b"/>
                      <a:r>
                        <a:rPr lang="en-US" sz="1600" u="none" strike="noStrike" dirty="0">
                          <a:effectLst/>
                          <a:latin typeface="Arial Narrow" panose="020B0606020202030204" pitchFamily="34" charset="0"/>
                        </a:rPr>
                        <a:t>             2,000 </a:t>
                      </a:r>
                      <a:endParaRPr lang="en-US" sz="1600" b="0" i="0" u="none" strike="noStrike" dirty="0">
                        <a:solidFill>
                          <a:srgbClr val="000000"/>
                        </a:solidFill>
                        <a:effectLst/>
                        <a:latin typeface="Arial Narrow" panose="020B0606020202030204" pitchFamily="34" charset="0"/>
                      </a:endParaRPr>
                    </a:p>
                  </a:txBody>
                  <a:tcPr marL="7978" marR="7978" marT="7978" marB="0" anchor="b"/>
                </a:tc>
                <a:tc>
                  <a:txBody>
                    <a:bodyPr/>
                    <a:lstStyle/>
                    <a:p>
                      <a:pPr algn="ctr" fontAlgn="b"/>
                      <a:r>
                        <a:rPr lang="en-US" sz="1600" u="none" strike="noStrike" dirty="0">
                          <a:effectLst/>
                          <a:latin typeface="Arial Narrow" panose="020B0606020202030204" pitchFamily="34" charset="0"/>
                        </a:rPr>
                        <a:t>5,714 </a:t>
                      </a:r>
                      <a:endParaRPr lang="en-US" sz="1600" b="0" i="0" u="none" strike="noStrike" dirty="0">
                        <a:solidFill>
                          <a:srgbClr val="000000"/>
                        </a:solidFill>
                        <a:effectLst/>
                        <a:latin typeface="Arial Narrow" panose="020B0606020202030204" pitchFamily="34" charset="0"/>
                      </a:endParaRPr>
                    </a:p>
                  </a:txBody>
                  <a:tcPr marL="7978" marR="7978" marT="7978" marB="0" anchor="b"/>
                </a:tc>
                <a:tc>
                  <a:txBody>
                    <a:bodyPr/>
                    <a:lstStyle/>
                    <a:p>
                      <a:pPr algn="ctr" fontAlgn="b"/>
                      <a:r>
                        <a:rPr lang="en-US" sz="1600" u="none" strike="noStrike" dirty="0">
                          <a:effectLst/>
                          <a:latin typeface="Arial Narrow" panose="020B0606020202030204" pitchFamily="34" charset="0"/>
                        </a:rPr>
                        <a:t>total </a:t>
                      </a:r>
                      <a:r>
                        <a:rPr lang="en-US" sz="1600" u="none" strike="noStrike" dirty="0" err="1">
                          <a:effectLst/>
                          <a:latin typeface="Arial Narrow" panose="020B0606020202030204" pitchFamily="34" charset="0"/>
                        </a:rPr>
                        <a:t>s.f.</a:t>
                      </a:r>
                      <a:endParaRPr lang="en-US" sz="1600" b="0" i="0" u="none" strike="noStrike" dirty="0">
                        <a:solidFill>
                          <a:srgbClr val="000000"/>
                        </a:solidFill>
                        <a:effectLst/>
                        <a:latin typeface="Arial Narrow" panose="020B0606020202030204" pitchFamily="34" charset="0"/>
                      </a:endParaRPr>
                    </a:p>
                  </a:txBody>
                  <a:tcPr marL="7978" marR="7978" marT="7978" marB="0" anchor="b"/>
                </a:tc>
                <a:extLst>
                  <a:ext uri="{0D108BD9-81ED-4DB2-BD59-A6C34878D82A}">
                    <a16:rowId xmlns:a16="http://schemas.microsoft.com/office/drawing/2014/main" val="275856930"/>
                  </a:ext>
                </a:extLst>
              </a:tr>
              <a:tr h="159560">
                <a:tc>
                  <a:txBody>
                    <a:bodyPr/>
                    <a:lstStyle/>
                    <a:p>
                      <a:pPr algn="l" fontAlgn="b"/>
                      <a:r>
                        <a:rPr lang="en-US" sz="1600" u="none" strike="noStrike">
                          <a:effectLst/>
                          <a:latin typeface="Arial Narrow" panose="020B0606020202030204" pitchFamily="34" charset="0"/>
                        </a:rPr>
                        <a:t>Divide by size limits in the zone district</a:t>
                      </a:r>
                      <a:endParaRPr lang="en-US" sz="1600" b="0" i="0" u="none" strike="noStrike">
                        <a:solidFill>
                          <a:srgbClr val="000000"/>
                        </a:solidFill>
                        <a:effectLst/>
                        <a:latin typeface="Arial Narrow" panose="020B0606020202030204" pitchFamily="34" charset="0"/>
                      </a:endParaRPr>
                    </a:p>
                  </a:txBody>
                  <a:tcPr marL="7978" marR="7978" marT="7978" marB="0" anchor="b"/>
                </a:tc>
                <a:tc>
                  <a:txBody>
                    <a:bodyPr/>
                    <a:lstStyle/>
                    <a:p>
                      <a:pPr algn="ctr" fontAlgn="b"/>
                      <a:endParaRPr lang="en-US" sz="1600" b="0" i="0" u="none" strike="noStrike" dirty="0">
                        <a:solidFill>
                          <a:srgbClr val="000000"/>
                        </a:solidFill>
                        <a:effectLst/>
                        <a:latin typeface="Arial Narrow" panose="020B0606020202030204" pitchFamily="34" charset="0"/>
                      </a:endParaRPr>
                    </a:p>
                  </a:txBody>
                  <a:tcPr marL="7978" marR="7978" marT="7978" marB="0" anchor="b"/>
                </a:tc>
                <a:tc>
                  <a:txBody>
                    <a:bodyPr/>
                    <a:lstStyle/>
                    <a:p>
                      <a:pPr algn="ctr" fontAlgn="b"/>
                      <a:endParaRPr lang="en-US" sz="1600" b="0" i="0" u="none" strike="noStrike">
                        <a:solidFill>
                          <a:srgbClr val="000000"/>
                        </a:solidFill>
                        <a:effectLst/>
                        <a:latin typeface="Arial Narrow" panose="020B0606020202030204" pitchFamily="34" charset="0"/>
                      </a:endParaRPr>
                    </a:p>
                  </a:txBody>
                  <a:tcPr marL="7978" marR="7978" marT="7978" marB="0" anchor="b"/>
                </a:tc>
                <a:tc>
                  <a:txBody>
                    <a:bodyPr/>
                    <a:lstStyle/>
                    <a:p>
                      <a:pPr algn="ctr" fontAlgn="b"/>
                      <a:endParaRPr lang="en-US" sz="1600" b="0" i="0" u="none" strike="noStrike" dirty="0">
                        <a:solidFill>
                          <a:srgbClr val="000000"/>
                        </a:solidFill>
                        <a:effectLst/>
                        <a:latin typeface="Arial Narrow" panose="020B0606020202030204" pitchFamily="34" charset="0"/>
                      </a:endParaRPr>
                    </a:p>
                  </a:txBody>
                  <a:tcPr marL="7978" marR="7978" marT="7978" marB="0" anchor="b"/>
                </a:tc>
                <a:extLst>
                  <a:ext uri="{0D108BD9-81ED-4DB2-BD59-A6C34878D82A}">
                    <a16:rowId xmlns:a16="http://schemas.microsoft.com/office/drawing/2014/main" val="3668295306"/>
                  </a:ext>
                </a:extLst>
              </a:tr>
              <a:tr h="159560">
                <a:tc>
                  <a:txBody>
                    <a:bodyPr/>
                    <a:lstStyle/>
                    <a:p>
                      <a:pPr algn="r" fontAlgn="b"/>
                      <a:r>
                        <a:rPr lang="en-US" sz="1600" u="none" strike="noStrike" dirty="0">
                          <a:effectLst/>
                          <a:latin typeface="Arial Narrow" panose="020B0606020202030204" pitchFamily="34" charset="0"/>
                        </a:rPr>
                        <a:t>Minimum size</a:t>
                      </a:r>
                      <a:endParaRPr lang="en-US" sz="1600" b="0" i="0" u="none" strike="noStrike" dirty="0">
                        <a:solidFill>
                          <a:srgbClr val="000000"/>
                        </a:solidFill>
                        <a:effectLst/>
                        <a:latin typeface="Arial Narrow" panose="020B0606020202030204" pitchFamily="34" charset="0"/>
                      </a:endParaRPr>
                    </a:p>
                  </a:txBody>
                  <a:tcPr marL="7978" marR="7978" marT="7978" marB="0" anchor="b"/>
                </a:tc>
                <a:tc>
                  <a:txBody>
                    <a:bodyPr/>
                    <a:lstStyle/>
                    <a:p>
                      <a:pPr algn="ctr" fontAlgn="b"/>
                      <a:r>
                        <a:rPr lang="en-US" sz="1600" u="none" strike="noStrike" dirty="0">
                          <a:effectLst/>
                          <a:latin typeface="Arial Narrow" panose="020B0606020202030204" pitchFamily="34" charset="0"/>
                        </a:rPr>
                        <a:t>650</a:t>
                      </a:r>
                      <a:endParaRPr lang="en-US" sz="1600" b="0" i="0" u="none" strike="noStrike" dirty="0">
                        <a:solidFill>
                          <a:srgbClr val="000000"/>
                        </a:solidFill>
                        <a:effectLst/>
                        <a:latin typeface="Arial Narrow" panose="020B0606020202030204" pitchFamily="34" charset="0"/>
                      </a:endParaRPr>
                    </a:p>
                  </a:txBody>
                  <a:tcPr marL="7978" marR="7978" marT="7978" marB="0" anchor="b"/>
                </a:tc>
                <a:tc>
                  <a:txBody>
                    <a:bodyPr/>
                    <a:lstStyle/>
                    <a:p>
                      <a:pPr algn="ctr" fontAlgn="b"/>
                      <a:r>
                        <a:rPr lang="en-US" sz="1600" u="none" strike="noStrike" dirty="0">
                          <a:effectLst/>
                          <a:latin typeface="Arial Narrow" panose="020B0606020202030204" pitchFamily="34" charset="0"/>
                        </a:rPr>
                        <a:t>8 </a:t>
                      </a:r>
                      <a:endParaRPr lang="en-US" sz="1600" b="0" i="0" u="none" strike="noStrike" dirty="0">
                        <a:solidFill>
                          <a:srgbClr val="000000"/>
                        </a:solidFill>
                        <a:effectLst/>
                        <a:latin typeface="Arial Narrow" panose="020B0606020202030204" pitchFamily="34" charset="0"/>
                      </a:endParaRPr>
                    </a:p>
                  </a:txBody>
                  <a:tcPr marL="7978" marR="7978" marT="7978" marB="0" anchor="b"/>
                </a:tc>
                <a:tc>
                  <a:txBody>
                    <a:bodyPr/>
                    <a:lstStyle/>
                    <a:p>
                      <a:pPr algn="ctr" fontAlgn="b"/>
                      <a:r>
                        <a:rPr lang="en-US" sz="1600" u="none" strike="noStrike" dirty="0">
                          <a:effectLst/>
                          <a:latin typeface="Arial Narrow" panose="020B0606020202030204" pitchFamily="34" charset="0"/>
                        </a:rPr>
                        <a:t>cottage units</a:t>
                      </a:r>
                      <a:endParaRPr lang="en-US" sz="1600" b="0" i="0" u="none" strike="noStrike" dirty="0">
                        <a:solidFill>
                          <a:srgbClr val="000000"/>
                        </a:solidFill>
                        <a:effectLst/>
                        <a:latin typeface="Arial Narrow" panose="020B0606020202030204" pitchFamily="34" charset="0"/>
                      </a:endParaRPr>
                    </a:p>
                  </a:txBody>
                  <a:tcPr marL="7978" marR="7978" marT="7978" marB="0" anchor="b"/>
                </a:tc>
                <a:extLst>
                  <a:ext uri="{0D108BD9-81ED-4DB2-BD59-A6C34878D82A}">
                    <a16:rowId xmlns:a16="http://schemas.microsoft.com/office/drawing/2014/main" val="1101049046"/>
                  </a:ext>
                </a:extLst>
              </a:tr>
              <a:tr h="159560">
                <a:tc>
                  <a:txBody>
                    <a:bodyPr/>
                    <a:lstStyle/>
                    <a:p>
                      <a:pPr algn="r" fontAlgn="b"/>
                      <a:r>
                        <a:rPr lang="en-US" sz="1600" u="none" strike="noStrike" dirty="0">
                          <a:effectLst/>
                          <a:latin typeface="Arial Narrow" panose="020B0606020202030204" pitchFamily="34" charset="0"/>
                        </a:rPr>
                        <a:t>Maximum size</a:t>
                      </a:r>
                      <a:endParaRPr lang="en-US" sz="1600" b="0" i="0" u="none" strike="noStrike" dirty="0">
                        <a:solidFill>
                          <a:srgbClr val="000000"/>
                        </a:solidFill>
                        <a:effectLst/>
                        <a:latin typeface="Arial Narrow" panose="020B0606020202030204" pitchFamily="34" charset="0"/>
                      </a:endParaRPr>
                    </a:p>
                  </a:txBody>
                  <a:tcPr marL="7978" marR="7978" marT="7978" marB="0" anchor="b"/>
                </a:tc>
                <a:tc>
                  <a:txBody>
                    <a:bodyPr/>
                    <a:lstStyle/>
                    <a:p>
                      <a:pPr algn="ctr" fontAlgn="b"/>
                      <a:r>
                        <a:rPr lang="en-US" sz="1600" u="none" strike="noStrike" dirty="0">
                          <a:effectLst/>
                          <a:latin typeface="Arial Narrow" panose="020B0606020202030204" pitchFamily="34" charset="0"/>
                        </a:rPr>
                        <a:t>          1,200 </a:t>
                      </a:r>
                      <a:endParaRPr lang="en-US" sz="1600" b="0" i="0" u="none" strike="noStrike" dirty="0">
                        <a:solidFill>
                          <a:srgbClr val="000000"/>
                        </a:solidFill>
                        <a:effectLst/>
                        <a:latin typeface="Arial Narrow" panose="020B0606020202030204" pitchFamily="34" charset="0"/>
                      </a:endParaRPr>
                    </a:p>
                  </a:txBody>
                  <a:tcPr marL="7978" marR="7978" marT="7978" marB="0" anchor="b"/>
                </a:tc>
                <a:tc>
                  <a:txBody>
                    <a:bodyPr/>
                    <a:lstStyle/>
                    <a:p>
                      <a:pPr algn="ctr" fontAlgn="b"/>
                      <a:r>
                        <a:rPr lang="en-US" sz="1600" u="none" strike="noStrike">
                          <a:effectLst/>
                          <a:latin typeface="Arial Narrow" panose="020B0606020202030204" pitchFamily="34" charset="0"/>
                        </a:rPr>
                        <a:t>                 4 </a:t>
                      </a:r>
                      <a:endParaRPr lang="en-US" sz="1600" b="0" i="0" u="none" strike="noStrike">
                        <a:solidFill>
                          <a:srgbClr val="000000"/>
                        </a:solidFill>
                        <a:effectLst/>
                        <a:latin typeface="Arial Narrow" panose="020B0606020202030204" pitchFamily="34" charset="0"/>
                      </a:endParaRPr>
                    </a:p>
                  </a:txBody>
                  <a:tcPr marL="7978" marR="7978" marT="7978" marB="0" anchor="b"/>
                </a:tc>
                <a:tc>
                  <a:txBody>
                    <a:bodyPr/>
                    <a:lstStyle/>
                    <a:p>
                      <a:pPr algn="ctr" fontAlgn="b"/>
                      <a:r>
                        <a:rPr lang="en-US" sz="1600" u="none" strike="noStrike" dirty="0">
                          <a:effectLst/>
                          <a:latin typeface="Arial Narrow" panose="020B0606020202030204" pitchFamily="34" charset="0"/>
                        </a:rPr>
                        <a:t>cottage units</a:t>
                      </a:r>
                      <a:endParaRPr lang="en-US" sz="1600" b="0" i="0" u="none" strike="noStrike" dirty="0">
                        <a:solidFill>
                          <a:srgbClr val="000000"/>
                        </a:solidFill>
                        <a:effectLst/>
                        <a:latin typeface="Arial Narrow" panose="020B0606020202030204" pitchFamily="34" charset="0"/>
                      </a:endParaRPr>
                    </a:p>
                  </a:txBody>
                  <a:tcPr marL="7978" marR="7978" marT="7978" marB="0" anchor="b"/>
                </a:tc>
                <a:extLst>
                  <a:ext uri="{0D108BD9-81ED-4DB2-BD59-A6C34878D82A}">
                    <a16:rowId xmlns:a16="http://schemas.microsoft.com/office/drawing/2014/main" val="2661245421"/>
                  </a:ext>
                </a:extLst>
              </a:tr>
            </a:tbl>
          </a:graphicData>
        </a:graphic>
      </p:graphicFrame>
      <p:grpSp>
        <p:nvGrpSpPr>
          <p:cNvPr id="5" name="Group 4">
            <a:extLst>
              <a:ext uri="{FF2B5EF4-FFF2-40B4-BE49-F238E27FC236}">
                <a16:creationId xmlns:a16="http://schemas.microsoft.com/office/drawing/2014/main" id="{69CA0562-0F96-8339-DBCD-DCE468F9EB22}"/>
              </a:ext>
            </a:extLst>
          </p:cNvPr>
          <p:cNvGrpSpPr/>
          <p:nvPr/>
        </p:nvGrpSpPr>
        <p:grpSpPr>
          <a:xfrm>
            <a:off x="264367" y="2288514"/>
            <a:ext cx="2641927" cy="2345720"/>
            <a:chOff x="337767" y="2644550"/>
            <a:chExt cx="3112208" cy="2763274"/>
          </a:xfrm>
        </p:grpSpPr>
        <p:pic>
          <p:nvPicPr>
            <p:cNvPr id="17" name="Content Placeholder 4">
              <a:extLst>
                <a:ext uri="{FF2B5EF4-FFF2-40B4-BE49-F238E27FC236}">
                  <a16:creationId xmlns:a16="http://schemas.microsoft.com/office/drawing/2014/main" id="{2FC05D63-03F3-9ACB-95DA-6A4B30B670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7767" y="2644550"/>
              <a:ext cx="3112208" cy="2763274"/>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0A7C8178-23E4-7651-DDF8-58D562B0AF89}"/>
                </a:ext>
              </a:extLst>
            </p:cNvPr>
            <p:cNvSpPr/>
            <p:nvPr/>
          </p:nvSpPr>
          <p:spPr>
            <a:xfrm>
              <a:off x="976554" y="4792552"/>
              <a:ext cx="2366353" cy="52322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Arial Narrow" panose="020B0606020202030204" pitchFamily="34" charset="0"/>
                  <a:ea typeface="+mn-ea"/>
                  <a:cs typeface="Arial" panose="020B0604020202020204" pitchFamily="34" charset="0"/>
                </a:rPr>
                <a:t>10,000+ </a:t>
              </a:r>
              <a:r>
                <a:rPr kumimoji="0" lang="en-US" sz="2800" b="1" i="0" u="none" strike="noStrike" kern="1200" cap="none" spc="0" normalizeH="0" baseline="0" noProof="0" dirty="0" err="1">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Arial Narrow" panose="020B0606020202030204" pitchFamily="34" charset="0"/>
                  <a:ea typeface="+mn-ea"/>
                  <a:cs typeface="Arial" panose="020B0604020202020204" pitchFamily="34" charset="0"/>
                </a:rPr>
                <a:t>s.f.</a:t>
              </a:r>
              <a:r>
                <a:rPr kumimoji="0" lang="en-US" sz="2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Arial Narrow" panose="020B0606020202030204" pitchFamily="34" charset="0"/>
                  <a:ea typeface="+mn-ea"/>
                  <a:cs typeface="Arial" panose="020B0604020202020204" pitchFamily="34" charset="0"/>
                </a:rPr>
                <a:t> lots</a:t>
              </a:r>
            </a:p>
          </p:txBody>
        </p:sp>
      </p:grpSp>
      <p:pic>
        <p:nvPicPr>
          <p:cNvPr id="4" name="Picture 3">
            <a:extLst>
              <a:ext uri="{FF2B5EF4-FFF2-40B4-BE49-F238E27FC236}">
                <a16:creationId xmlns:a16="http://schemas.microsoft.com/office/drawing/2014/main" id="{B7770FCC-097C-FB63-8292-A94EAFACFEFB}"/>
              </a:ext>
            </a:extLst>
          </p:cNvPr>
          <p:cNvPicPr>
            <a:picLocks noChangeAspect="1"/>
          </p:cNvPicPr>
          <p:nvPr/>
        </p:nvPicPr>
        <p:blipFill>
          <a:blip r:embed="rId6"/>
          <a:stretch>
            <a:fillRect/>
          </a:stretch>
        </p:blipFill>
        <p:spPr>
          <a:xfrm>
            <a:off x="6812265" y="3245644"/>
            <a:ext cx="4797968" cy="786452"/>
          </a:xfrm>
          <a:prstGeom prst="rect">
            <a:avLst/>
          </a:prstGeom>
        </p:spPr>
      </p:pic>
      <p:sp>
        <p:nvSpPr>
          <p:cNvPr id="3" name="Rectangle 2">
            <a:extLst>
              <a:ext uri="{FF2B5EF4-FFF2-40B4-BE49-F238E27FC236}">
                <a16:creationId xmlns:a16="http://schemas.microsoft.com/office/drawing/2014/main" id="{05D80FFA-1587-A1DE-D1B0-849181D04035}"/>
              </a:ext>
            </a:extLst>
          </p:cNvPr>
          <p:cNvSpPr/>
          <p:nvPr/>
        </p:nvSpPr>
        <p:spPr>
          <a:xfrm>
            <a:off x="0" y="1490134"/>
            <a:ext cx="12192000" cy="369332"/>
          </a:xfrm>
          <a:prstGeom prst="rect">
            <a:avLst/>
          </a:prstGeom>
          <a:solidFill>
            <a:srgbClr val="18AC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PASSED</a:t>
            </a:r>
          </a:p>
        </p:txBody>
      </p:sp>
    </p:spTree>
    <p:extLst>
      <p:ext uri="{BB962C8B-B14F-4D97-AF65-F5344CB8AC3E}">
        <p14:creationId xmlns:p14="http://schemas.microsoft.com/office/powerpoint/2010/main" val="425283532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CAD93-D90D-470C-2709-16146A83706F}"/>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BF2B8702-E47A-EBED-81AC-0224340B8B83}"/>
              </a:ext>
            </a:extLst>
          </p:cNvPr>
          <p:cNvSpPr txBox="1"/>
          <p:nvPr/>
        </p:nvSpPr>
        <p:spPr>
          <a:xfrm>
            <a:off x="178870" y="2183896"/>
            <a:ext cx="4853113" cy="1458604"/>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400" b="1"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Legislative Zoning Conversions for Major Transit (MT) and Activity Centers (AC)</a:t>
            </a:r>
            <a:r>
              <a:rPr kumimoji="0" lang="en-US" sz="14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 </a:t>
            </a:r>
          </a:p>
          <a:p>
            <a:pPr marL="742950" marR="0" lvl="1"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R-1 </a:t>
            </a:r>
            <a:r>
              <a:rPr kumimoji="0" lang="en-US" sz="14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sym typeface="Wingdings" panose="05000000000000000000" pitchFamily="2" charset="2"/>
              </a:rPr>
              <a:t></a:t>
            </a:r>
            <a:r>
              <a:rPr kumimoji="0" lang="en-US" sz="14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 R-T – Adds townhouses as permissive (up to 3 units)</a:t>
            </a:r>
          </a:p>
          <a:p>
            <a:pPr marL="742950" marR="0" lvl="1"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R-T </a:t>
            </a:r>
            <a:r>
              <a:rPr kumimoji="0" lang="en-US" sz="14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sym typeface="Wingdings" panose="05000000000000000000" pitchFamily="2" charset="2"/>
              </a:rPr>
              <a:t></a:t>
            </a:r>
            <a:r>
              <a:rPr kumimoji="0" lang="en-US" sz="14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 MX-T – Adds multi-family and non-residential as permissive</a:t>
            </a:r>
          </a:p>
          <a:p>
            <a:pPr marL="742950" marR="0" lvl="1"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R-ML </a:t>
            </a:r>
            <a:r>
              <a:rPr kumimoji="0" lang="en-US" sz="14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sym typeface="Wingdings" panose="05000000000000000000" pitchFamily="2" charset="2"/>
              </a:rPr>
              <a:t></a:t>
            </a:r>
            <a:r>
              <a:rPr kumimoji="0" lang="en-US" sz="14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 MX-L – Adds non-residential as permissive</a:t>
            </a:r>
          </a:p>
        </p:txBody>
      </p:sp>
      <p:sp>
        <p:nvSpPr>
          <p:cNvPr id="10" name="TextBox 9">
            <a:extLst>
              <a:ext uri="{FF2B5EF4-FFF2-40B4-BE49-F238E27FC236}">
                <a16:creationId xmlns:a16="http://schemas.microsoft.com/office/drawing/2014/main" id="{C0441B0F-F34E-41C7-4D9A-420473DCD2C3}"/>
              </a:ext>
            </a:extLst>
          </p:cNvPr>
          <p:cNvSpPr txBox="1"/>
          <p:nvPr/>
        </p:nvSpPr>
        <p:spPr>
          <a:xfrm>
            <a:off x="4299284" y="555314"/>
            <a:ext cx="6224336" cy="827471"/>
          </a:xfrm>
          <a:prstGeom prst="rect">
            <a:avLst/>
          </a:prstGeom>
          <a:noFill/>
        </p:spPr>
        <p:txBody>
          <a:bodyPr wrap="square">
            <a:spAutoFit/>
          </a:bodyPr>
          <a:lstStyle/>
          <a:p>
            <a:pPr marL="0" marR="0" lvl="0" indent="0" algn="l" defTabSz="914400" rtl="0" eaLnBrk="1" fontAlgn="auto" latinLnBrk="0" hangingPunct="1">
              <a:lnSpc>
                <a:spcPct val="107000"/>
              </a:lnSpc>
              <a:spcBef>
                <a:spcPts val="1200"/>
              </a:spcBef>
              <a:spcAft>
                <a:spcPts val="0"/>
              </a:spcAft>
              <a:buClrTx/>
              <a:buSzTx/>
              <a:buFontTx/>
              <a:buNone/>
              <a:tabLst/>
              <a:defRPr/>
            </a:pPr>
            <a:r>
              <a:rPr kumimoji="0" lang="en-US" sz="2800" b="1" i="0" u="none" strike="noStrike" kern="0" cap="none" spc="0" normalizeH="0" baseline="0" noProof="0" dirty="0">
                <a:ln>
                  <a:noFill/>
                </a:ln>
                <a:solidFill>
                  <a:srgbClr val="30B698"/>
                </a:solidFill>
                <a:effectLst/>
                <a:uLnTx/>
                <a:uFillTx/>
                <a:latin typeface="Arial Narrow" panose="020B0606020202030204" pitchFamily="34" charset="0"/>
                <a:ea typeface="Times New Roman" panose="02020603050405020304" pitchFamily="18" charset="0"/>
                <a:cs typeface="Times New Roman" panose="02020603050405020304" pitchFamily="18" charset="0"/>
              </a:rPr>
              <a:t>Increase Housing Choices</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Take bold but gentle action to create more housing choices for families</a:t>
            </a:r>
            <a:endPar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9E725EAF-08AC-B953-F6C6-34BC6FDB222D}"/>
              </a:ext>
            </a:extLst>
          </p:cNvPr>
          <p:cNvPicPr>
            <a:picLocks noChangeAspect="1"/>
          </p:cNvPicPr>
          <p:nvPr/>
        </p:nvPicPr>
        <p:blipFill rotWithShape="1">
          <a:blip r:embed="rId2">
            <a:extLst>
              <a:ext uri="{28A0092B-C50C-407E-A947-70E740481C1C}">
                <a14:useLocalDpi xmlns:a14="http://schemas.microsoft.com/office/drawing/2010/main" val="0"/>
              </a:ext>
            </a:extLst>
          </a:blip>
          <a:srcRect l="2272" r="2272"/>
          <a:stretch/>
        </p:blipFill>
        <p:spPr>
          <a:xfrm>
            <a:off x="5578270" y="2122330"/>
            <a:ext cx="6004129" cy="3697605"/>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89C990C4-02A7-6A94-D3A2-66AD6D31C965}"/>
              </a:ext>
            </a:extLst>
          </p:cNvPr>
          <p:cNvSpPr txBox="1"/>
          <p:nvPr/>
        </p:nvSpPr>
        <p:spPr>
          <a:xfrm>
            <a:off x="9150055" y="6385049"/>
            <a:ext cx="2956129"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hlinkClick r:id="rId3"/>
              </a:rPr>
              <a:t>https://abq-zone.com/node/1937</a:t>
            </a:r>
            <a:r>
              <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a:t>
            </a:r>
          </a:p>
        </p:txBody>
      </p:sp>
      <p:sp>
        <p:nvSpPr>
          <p:cNvPr id="5" name="Content Placeholder 8">
            <a:extLst>
              <a:ext uri="{FF2B5EF4-FFF2-40B4-BE49-F238E27FC236}">
                <a16:creationId xmlns:a16="http://schemas.microsoft.com/office/drawing/2014/main" id="{BD6A7DAB-0C9A-89DE-27B0-E194B669BAA0}"/>
              </a:ext>
            </a:extLst>
          </p:cNvPr>
          <p:cNvSpPr txBox="1">
            <a:spLocks/>
          </p:cNvSpPr>
          <p:nvPr/>
        </p:nvSpPr>
        <p:spPr>
          <a:xfrm>
            <a:off x="5578270" y="5995374"/>
            <a:ext cx="4762315" cy="8626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Cond"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Cond"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Cond"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Cond"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Cond"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0"/>
              </a:spcBef>
              <a:spcAft>
                <a:spcPct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187CFC"/>
                </a:solidFill>
                <a:effectLst/>
                <a:uLnTx/>
                <a:uFillTx/>
                <a:latin typeface="Arial Narrow" panose="020B0606020202030204" pitchFamily="34" charset="0"/>
                <a:ea typeface="+mn-ea"/>
                <a:cs typeface="+mn-cs"/>
                <a:sym typeface="Wingdings" panose="05000000000000000000" pitchFamily="2" charset="2"/>
              </a:rPr>
              <a:t>MT</a:t>
            </a:r>
            <a:r>
              <a:rPr kumimoji="0" lang="en-US" sz="2000" b="0" i="0" u="none" strike="noStrike" kern="1200" cap="none" spc="0" normalizeH="0" baseline="0" noProof="0" dirty="0">
                <a:ln>
                  <a:noFill/>
                </a:ln>
                <a:solidFill>
                  <a:srgbClr val="18DAA7"/>
                </a:solidFill>
                <a:effectLst/>
                <a:uLnTx/>
                <a:uFillTx/>
                <a:latin typeface="Arial Narrow" panose="020B0606020202030204" pitchFamily="34" charset="0"/>
                <a:ea typeface="+mn-ea"/>
                <a:cs typeface="+mn-cs"/>
              </a:rPr>
              <a:t> </a:t>
            </a: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660 feet from </a:t>
            </a:r>
            <a:r>
              <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a:t>
            </a: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ajor </a:t>
            </a:r>
            <a:r>
              <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a:t>
            </a: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ransit Corridor</a:t>
            </a:r>
          </a:p>
          <a:p>
            <a:pPr marL="0" marR="0" lvl="0" indent="0" algn="l" defTabSz="914400" rtl="0" eaLnBrk="1" fontAlgn="base" latinLnBrk="0" hangingPunct="1">
              <a:lnSpc>
                <a:spcPct val="90000"/>
              </a:lnSpc>
              <a:spcBef>
                <a:spcPts val="0"/>
              </a:spcBef>
              <a:spcAft>
                <a:spcPct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F3AB5F"/>
                </a:solidFill>
                <a:effectLst/>
                <a:uLnTx/>
                <a:uFillTx/>
                <a:latin typeface="Arial Narrow" panose="020B0606020202030204" pitchFamily="34" charset="0"/>
                <a:ea typeface="+mn-ea"/>
                <a:cs typeface="+mn-cs"/>
              </a:rPr>
              <a:t>AC</a:t>
            </a:r>
            <a:r>
              <a:rPr kumimoji="0" lang="en-US" sz="2000" b="0" i="0" u="none" strike="noStrike" kern="1200" cap="none" spc="0" normalizeH="0" baseline="0" noProof="0" dirty="0">
                <a:ln>
                  <a:noFill/>
                </a:ln>
                <a:solidFill>
                  <a:srgbClr val="F3AB5F"/>
                </a:solidFill>
                <a:effectLst/>
                <a:uLnTx/>
                <a:uFillTx/>
                <a:latin typeface="Arial Narrow" panose="020B0606020202030204" pitchFamily="34" charset="0"/>
                <a:ea typeface="+mn-ea"/>
                <a:cs typeface="+mn-cs"/>
              </a:rPr>
              <a:t> </a:t>
            </a: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a:t>
            </a: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ctivity </a:t>
            </a:r>
            <a:r>
              <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a:t>
            </a: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enter</a:t>
            </a:r>
          </a:p>
        </p:txBody>
      </p:sp>
      <p:graphicFrame>
        <p:nvGraphicFramePr>
          <p:cNvPr id="6" name="Chart 5">
            <a:extLst>
              <a:ext uri="{FF2B5EF4-FFF2-40B4-BE49-F238E27FC236}">
                <a16:creationId xmlns:a16="http://schemas.microsoft.com/office/drawing/2014/main" id="{CE0D0D68-665A-29B9-4B4D-88A0AA042DB8}"/>
              </a:ext>
            </a:extLst>
          </p:cNvPr>
          <p:cNvGraphicFramePr>
            <a:graphicFrameLocks/>
          </p:cNvGraphicFramePr>
          <p:nvPr/>
        </p:nvGraphicFramePr>
        <p:xfrm>
          <a:off x="85816" y="3837406"/>
          <a:ext cx="5039222" cy="3275617"/>
        </p:xfrm>
        <a:graphic>
          <a:graphicData uri="http://schemas.openxmlformats.org/drawingml/2006/chart">
            <c:chart xmlns:c="http://schemas.openxmlformats.org/drawingml/2006/chart" xmlns:r="http://schemas.openxmlformats.org/officeDocument/2006/relationships" r:id="rId4"/>
          </a:graphicData>
        </a:graphic>
      </p:graphicFrame>
      <p:sp>
        <p:nvSpPr>
          <p:cNvPr id="2" name="Rectangle 1">
            <a:extLst>
              <a:ext uri="{FF2B5EF4-FFF2-40B4-BE49-F238E27FC236}">
                <a16:creationId xmlns:a16="http://schemas.microsoft.com/office/drawing/2014/main" id="{F5D87245-DFD9-3DBC-F9A2-86C443A4BEF8}"/>
              </a:ext>
            </a:extLst>
          </p:cNvPr>
          <p:cNvSpPr/>
          <p:nvPr/>
        </p:nvSpPr>
        <p:spPr>
          <a:xfrm>
            <a:off x="0" y="1490134"/>
            <a:ext cx="12192000" cy="36933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NOT PASSED</a:t>
            </a:r>
          </a:p>
        </p:txBody>
      </p:sp>
    </p:spTree>
    <p:extLst>
      <p:ext uri="{BB962C8B-B14F-4D97-AF65-F5344CB8AC3E}">
        <p14:creationId xmlns:p14="http://schemas.microsoft.com/office/powerpoint/2010/main" val="254329861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26DEE-AE94-533A-37B5-7CB66A589C73}"/>
            </a:ext>
          </a:extLst>
        </p:cNvPr>
        <p:cNvGrpSpPr/>
        <p:nvPr/>
      </p:nvGrpSpPr>
      <p:grpSpPr>
        <a:xfrm>
          <a:off x="0" y="0"/>
          <a:ext cx="0" cy="0"/>
          <a:chOff x="0" y="0"/>
          <a:chExt cx="0" cy="0"/>
        </a:xfrm>
      </p:grpSpPr>
      <p:pic>
        <p:nvPicPr>
          <p:cNvPr id="2" name="Picture 1" descr="Diagram&#10;&#10;AI-generated content may be incorrect.">
            <a:extLst>
              <a:ext uri="{FF2B5EF4-FFF2-40B4-BE49-F238E27FC236}">
                <a16:creationId xmlns:a16="http://schemas.microsoft.com/office/drawing/2014/main" id="{8C320FD2-0704-EBA9-A29F-E30A79D879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250" r="3611" b="6457"/>
          <a:stretch>
            <a:fillRect/>
          </a:stretch>
        </p:blipFill>
        <p:spPr bwMode="auto">
          <a:xfrm>
            <a:off x="5184048" y="2476722"/>
            <a:ext cx="7007952" cy="4195011"/>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FDAFDD89-E114-A90A-648B-CEC87C6B8FE6}"/>
              </a:ext>
            </a:extLst>
          </p:cNvPr>
          <p:cNvSpPr txBox="1"/>
          <p:nvPr/>
        </p:nvSpPr>
        <p:spPr>
          <a:xfrm>
            <a:off x="227255" y="2118431"/>
            <a:ext cx="4801946" cy="1457835"/>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400" b="1"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Duplex </a:t>
            </a:r>
            <a:r>
              <a:rPr kumimoji="0" lang="en-US" sz="14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 Allow duplexes citywide in R-1</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400" b="1"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Townhouse </a:t>
            </a:r>
            <a:r>
              <a:rPr kumimoji="0" lang="en-US" sz="14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 Allow townhouses citywide in R-1 (up to 3 units)</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400" b="1"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Accessory Dwelling Units (ADUs) / Casitas – </a:t>
            </a:r>
            <a:r>
              <a:rPr kumimoji="0" lang="en-US" sz="14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Allows attached ADUs citywide</a:t>
            </a: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n-US" sz="1400" b="1"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Safe Outdoor Space</a:t>
            </a:r>
            <a:r>
              <a:rPr kumimoji="0" lang="en-US" sz="14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 – Remove requirements for plumbing and 24/7 security</a:t>
            </a:r>
          </a:p>
        </p:txBody>
      </p:sp>
      <p:sp>
        <p:nvSpPr>
          <p:cNvPr id="10" name="TextBox 9">
            <a:extLst>
              <a:ext uri="{FF2B5EF4-FFF2-40B4-BE49-F238E27FC236}">
                <a16:creationId xmlns:a16="http://schemas.microsoft.com/office/drawing/2014/main" id="{D1B09BB8-6EB7-B73F-AEFD-1FE9C1B38F65}"/>
              </a:ext>
            </a:extLst>
          </p:cNvPr>
          <p:cNvSpPr txBox="1"/>
          <p:nvPr/>
        </p:nvSpPr>
        <p:spPr>
          <a:xfrm>
            <a:off x="4299284" y="555314"/>
            <a:ext cx="6224336" cy="827471"/>
          </a:xfrm>
          <a:prstGeom prst="rect">
            <a:avLst/>
          </a:prstGeom>
          <a:noFill/>
        </p:spPr>
        <p:txBody>
          <a:bodyPr wrap="square">
            <a:spAutoFit/>
          </a:bodyPr>
          <a:lstStyle/>
          <a:p>
            <a:pPr marL="0" marR="0" lvl="0" indent="0" algn="l" defTabSz="914400" rtl="0" eaLnBrk="1" fontAlgn="auto" latinLnBrk="0" hangingPunct="1">
              <a:lnSpc>
                <a:spcPct val="107000"/>
              </a:lnSpc>
              <a:spcBef>
                <a:spcPts val="1200"/>
              </a:spcBef>
              <a:spcAft>
                <a:spcPts val="0"/>
              </a:spcAft>
              <a:buClrTx/>
              <a:buSzTx/>
              <a:buFontTx/>
              <a:buNone/>
              <a:tabLst/>
              <a:defRPr/>
            </a:pPr>
            <a:r>
              <a:rPr kumimoji="0" lang="en-US" sz="2800" b="1" i="0" u="none" strike="noStrike" kern="0" cap="none" spc="0" normalizeH="0" baseline="0" noProof="0" dirty="0">
                <a:ln>
                  <a:noFill/>
                </a:ln>
                <a:solidFill>
                  <a:srgbClr val="30B698"/>
                </a:solidFill>
                <a:effectLst/>
                <a:uLnTx/>
                <a:uFillTx/>
                <a:latin typeface="Arial Narrow" panose="020B0606020202030204" pitchFamily="34" charset="0"/>
                <a:ea typeface="Times New Roman" panose="02020603050405020304" pitchFamily="18" charset="0"/>
                <a:cs typeface="Times New Roman" panose="02020603050405020304" pitchFamily="18" charset="0"/>
              </a:rPr>
              <a:t>Increase Housing Choices</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Take bold but gentle action to create more housing choices for families</a:t>
            </a:r>
            <a:endPar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p:txBody>
      </p:sp>
      <p:graphicFrame>
        <p:nvGraphicFramePr>
          <p:cNvPr id="6" name="Chart 5">
            <a:extLst>
              <a:ext uri="{FF2B5EF4-FFF2-40B4-BE49-F238E27FC236}">
                <a16:creationId xmlns:a16="http://schemas.microsoft.com/office/drawing/2014/main" id="{3351B152-20AF-AF1B-7F95-2D638B81C099}"/>
              </a:ext>
            </a:extLst>
          </p:cNvPr>
          <p:cNvGraphicFramePr>
            <a:graphicFrameLocks/>
          </p:cNvGraphicFramePr>
          <p:nvPr/>
        </p:nvGraphicFramePr>
        <p:xfrm>
          <a:off x="417944" y="3780927"/>
          <a:ext cx="4534632" cy="3284333"/>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29B19C6B-BEF5-FCCE-36E4-9C2C7F7AD7C0}"/>
              </a:ext>
            </a:extLst>
          </p:cNvPr>
          <p:cNvSpPr/>
          <p:nvPr/>
        </p:nvSpPr>
        <p:spPr>
          <a:xfrm>
            <a:off x="0" y="1490134"/>
            <a:ext cx="12192000" cy="36933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NOT PASSED</a:t>
            </a:r>
          </a:p>
        </p:txBody>
      </p:sp>
    </p:spTree>
    <p:extLst>
      <p:ext uri="{BB962C8B-B14F-4D97-AF65-F5344CB8AC3E}">
        <p14:creationId xmlns:p14="http://schemas.microsoft.com/office/powerpoint/2010/main" val="131387400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8D69A-611A-D19C-EBD7-A2A0067ED69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CEF9054-64A3-B537-60BE-E94C658022F5}"/>
              </a:ext>
            </a:extLst>
          </p:cNvPr>
          <p:cNvSpPr txBox="1"/>
          <p:nvPr/>
        </p:nvSpPr>
        <p:spPr>
          <a:xfrm>
            <a:off x="1034715" y="2102622"/>
            <a:ext cx="10284073" cy="141327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Bodegas / </a:t>
            </a:r>
            <a:r>
              <a:rPr kumimoji="0" lang="en-US" sz="1800" b="1"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rPr>
              <a:t>Tienditas</a:t>
            </a:r>
            <a:r>
              <a:rPr kumimoji="0" lang="en-US" sz="18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a:t>
            </a:r>
            <a:r>
              <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Allow retail, restaurant, grocery, and live-work on corner lots 5,000+ </a:t>
            </a:r>
            <a:r>
              <a:rPr kumimoji="0" lang="en-US" sz="1800"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rPr>
              <a:t>s.f.</a:t>
            </a:r>
            <a:r>
              <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in residential zones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Conditional on local streets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Permissive on arterial / collectors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Not allowed to sell alcohol, cannabis, or nicotine</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kumimoji="0" lang="en-US" sz="14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73AB5A9-1A83-94FD-4B1C-A1B1B97E43F2}"/>
              </a:ext>
            </a:extLst>
          </p:cNvPr>
          <p:cNvSpPr txBox="1"/>
          <p:nvPr/>
        </p:nvSpPr>
        <p:spPr>
          <a:xfrm>
            <a:off x="4574181" y="76687"/>
            <a:ext cx="6538892" cy="13542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0B698"/>
                </a:solidFill>
                <a:effectLst/>
                <a:uLnTx/>
                <a:uFillTx/>
                <a:latin typeface="Arial Narrow" panose="020B0606020202030204" pitchFamily="34" charset="0"/>
                <a:ea typeface="+mn-ea"/>
                <a:cs typeface="+mn-cs"/>
              </a:rPr>
              <a:t>Allow Food near Neighborhoods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Create opportunities for small businesses, encourage walkability, and provide important daily goods such as food, household items, and medicine closer to the places where people </a:t>
            </a:r>
            <a:endPar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pic>
        <p:nvPicPr>
          <p:cNvPr id="2" name="Picture 1">
            <a:extLst>
              <a:ext uri="{FF2B5EF4-FFF2-40B4-BE49-F238E27FC236}">
                <a16:creationId xmlns:a16="http://schemas.microsoft.com/office/drawing/2014/main" id="{EBD1515F-4C6B-4713-B458-B1CB69B65FA3}"/>
              </a:ext>
            </a:extLst>
          </p:cNvPr>
          <p:cNvPicPr>
            <a:picLocks noChangeAspect="1"/>
          </p:cNvPicPr>
          <p:nvPr/>
        </p:nvPicPr>
        <p:blipFill rotWithShape="1">
          <a:blip r:embed="rId2"/>
          <a:srcRect l="26758" t="26315" b="22925"/>
          <a:stretch/>
        </p:blipFill>
        <p:spPr>
          <a:xfrm>
            <a:off x="8444090" y="4988572"/>
            <a:ext cx="2874698" cy="1372827"/>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E650C591-7942-483C-849A-570B5AEACF9D}"/>
              </a:ext>
            </a:extLst>
          </p:cNvPr>
          <p:cNvPicPr>
            <a:picLocks noChangeAspect="1"/>
          </p:cNvPicPr>
          <p:nvPr/>
        </p:nvPicPr>
        <p:blipFill>
          <a:blip r:embed="rId3"/>
          <a:stretch>
            <a:fillRect/>
          </a:stretch>
        </p:blipFill>
        <p:spPr>
          <a:xfrm>
            <a:off x="6096000" y="3761733"/>
            <a:ext cx="2456283" cy="137810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203D141F-A061-4544-BB6B-E5FA22E32E76}"/>
              </a:ext>
            </a:extLst>
          </p:cNvPr>
          <p:cNvPicPr>
            <a:picLocks noChangeAspect="1"/>
          </p:cNvPicPr>
          <p:nvPr/>
        </p:nvPicPr>
        <p:blipFill>
          <a:blip r:embed="rId4"/>
          <a:stretch>
            <a:fillRect/>
          </a:stretch>
        </p:blipFill>
        <p:spPr>
          <a:xfrm>
            <a:off x="3068951" y="4817710"/>
            <a:ext cx="3200339" cy="1392428"/>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9BD6FFD4-7C1B-4AA4-A7C7-67B4C0B5D2D9}"/>
              </a:ext>
            </a:extLst>
          </p:cNvPr>
          <p:cNvPicPr>
            <a:picLocks noChangeAspect="1"/>
          </p:cNvPicPr>
          <p:nvPr/>
        </p:nvPicPr>
        <p:blipFill>
          <a:blip r:embed="rId5"/>
          <a:stretch>
            <a:fillRect/>
          </a:stretch>
        </p:blipFill>
        <p:spPr>
          <a:xfrm>
            <a:off x="470345" y="3707058"/>
            <a:ext cx="2874698" cy="1413272"/>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459253D1-5DDC-3EA9-0B78-825053E20289}"/>
              </a:ext>
            </a:extLst>
          </p:cNvPr>
          <p:cNvSpPr/>
          <p:nvPr/>
        </p:nvSpPr>
        <p:spPr>
          <a:xfrm>
            <a:off x="0" y="1490134"/>
            <a:ext cx="12192000" cy="36933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NOT PASSED</a:t>
            </a:r>
          </a:p>
        </p:txBody>
      </p:sp>
    </p:spTree>
    <p:extLst>
      <p:ext uri="{BB962C8B-B14F-4D97-AF65-F5344CB8AC3E}">
        <p14:creationId xmlns:p14="http://schemas.microsoft.com/office/powerpoint/2010/main" val="337828925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39FB4-CD5F-8E38-EE5A-123D17A602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AF4195-6E8B-19EA-8B38-C61D80A22749}"/>
              </a:ext>
            </a:extLst>
          </p:cNvPr>
          <p:cNvSpPr>
            <a:spLocks noGrp="1"/>
          </p:cNvSpPr>
          <p:nvPr>
            <p:ph type="title"/>
          </p:nvPr>
        </p:nvSpPr>
        <p:spPr/>
        <p:txBody>
          <a:bodyPr/>
          <a:lstStyle/>
          <a:p>
            <a:r>
              <a:rPr lang="en-US" dirty="0"/>
              <a:t>The debate</a:t>
            </a:r>
          </a:p>
        </p:txBody>
      </p:sp>
      <p:sp>
        <p:nvSpPr>
          <p:cNvPr id="3" name="Content Placeholder 2">
            <a:extLst>
              <a:ext uri="{FF2B5EF4-FFF2-40B4-BE49-F238E27FC236}">
                <a16:creationId xmlns:a16="http://schemas.microsoft.com/office/drawing/2014/main" id="{55EC0715-391B-237A-D203-04DC2FF60EC9}"/>
              </a:ext>
            </a:extLst>
          </p:cNvPr>
          <p:cNvSpPr>
            <a:spLocks noGrp="1"/>
          </p:cNvSpPr>
          <p:nvPr>
            <p:ph idx="1"/>
          </p:nvPr>
        </p:nvSpPr>
        <p:spPr>
          <a:xfrm>
            <a:off x="1905000" y="228600"/>
            <a:ext cx="9807028" cy="5980588"/>
          </a:xfrm>
        </p:spPr>
        <p:txBody>
          <a:bodyPr/>
          <a:lstStyle/>
          <a:p>
            <a:r>
              <a:rPr lang="en-US" sz="2400" dirty="0"/>
              <a:t>Will zoning changes result in housing construction?</a:t>
            </a:r>
          </a:p>
          <a:p>
            <a:pPr lvl="1"/>
            <a:r>
              <a:rPr lang="en-US" sz="2000" dirty="0"/>
              <a:t>For large-scale projects, will allowing more units help projects “pencil” and cover constructions costs?</a:t>
            </a:r>
          </a:p>
          <a:p>
            <a:pPr lvl="1"/>
            <a:r>
              <a:rPr lang="en-US" sz="2000" dirty="0"/>
              <a:t>Will individual people invest in incremental, missing middle housing?</a:t>
            </a:r>
          </a:p>
          <a:p>
            <a:pPr lvl="1"/>
            <a:endParaRPr lang="en-US" sz="2000" dirty="0"/>
          </a:p>
          <a:p>
            <a:r>
              <a:rPr lang="en-US" sz="2400" dirty="0"/>
              <a:t>Is all housing good housing?</a:t>
            </a:r>
          </a:p>
          <a:p>
            <a:pPr lvl="1"/>
            <a:r>
              <a:rPr lang="en-US" sz="2000" dirty="0"/>
              <a:t>Will outside developers “buy up” Albuquerque and tear down existing houses to redevelop at higher densities?</a:t>
            </a:r>
          </a:p>
          <a:p>
            <a:pPr lvl="1"/>
            <a:r>
              <a:rPr lang="en-US" sz="2000" dirty="0"/>
              <a:t>Would housing get built if the City required some units to be affordable (inclusionary zoning)?</a:t>
            </a:r>
          </a:p>
          <a:p>
            <a:pPr lvl="1"/>
            <a:r>
              <a:rPr lang="en-US" sz="2000" dirty="0"/>
              <a:t>Would too much housing lead to gentrification in communities of color?</a:t>
            </a:r>
          </a:p>
          <a:p>
            <a:pPr lvl="2"/>
            <a:r>
              <a:rPr lang="en-US" sz="1800" dirty="0"/>
              <a:t>Would the City be ready with tools / strategies to intervene, if so?</a:t>
            </a:r>
          </a:p>
          <a:p>
            <a:pPr lvl="2"/>
            <a:endParaRPr lang="en-US" sz="1800" dirty="0"/>
          </a:p>
          <a:p>
            <a:r>
              <a:rPr lang="en-US" sz="2400" dirty="0"/>
              <a:t>Will Albuquerque still be Albuquerque if more housing gets built?</a:t>
            </a:r>
          </a:p>
          <a:p>
            <a:pPr lvl="1"/>
            <a:r>
              <a:rPr lang="en-US" sz="2000" dirty="0"/>
              <a:t>Will Albuquerque have a future if we continue with the status quo?</a:t>
            </a:r>
          </a:p>
          <a:p>
            <a:pPr lvl="1"/>
            <a:r>
              <a:rPr lang="en-US" sz="2000" dirty="0"/>
              <a:t>What are we “ready” for?</a:t>
            </a:r>
          </a:p>
        </p:txBody>
      </p:sp>
    </p:spTree>
    <p:extLst>
      <p:ext uri="{BB962C8B-B14F-4D97-AF65-F5344CB8AC3E}">
        <p14:creationId xmlns:p14="http://schemas.microsoft.com/office/powerpoint/2010/main" val="33571301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C6DA8D-9DB9-A396-070E-A916333416BD}"/>
              </a:ext>
            </a:extLst>
          </p:cNvPr>
          <p:cNvSpPr>
            <a:spLocks noGrp="1"/>
          </p:cNvSpPr>
          <p:nvPr>
            <p:ph type="ctrTitle"/>
          </p:nvPr>
        </p:nvSpPr>
        <p:spPr>
          <a:xfrm>
            <a:off x="381000" y="1219200"/>
            <a:ext cx="5791200" cy="1266918"/>
          </a:xfrm>
        </p:spPr>
        <p:txBody>
          <a:bodyPr/>
          <a:lstStyle/>
          <a:p>
            <a:r>
              <a:rPr lang="en-US" sz="4800" dirty="0">
                <a:ea typeface="Times New Roman" panose="02020603050405020304" pitchFamily="18" charset="0"/>
              </a:rPr>
              <a:t>EPC Application Reviews</a:t>
            </a:r>
            <a:endParaRPr lang="en-US" sz="4800" dirty="0"/>
          </a:p>
        </p:txBody>
      </p:sp>
    </p:spTree>
    <p:extLst>
      <p:ext uri="{BB962C8B-B14F-4D97-AF65-F5344CB8AC3E}">
        <p14:creationId xmlns:p14="http://schemas.microsoft.com/office/powerpoint/2010/main" val="216591030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0B6B6B-E369-414B-B1D7-3E94F825D982}"/>
              </a:ext>
            </a:extLst>
          </p:cNvPr>
          <p:cNvSpPr>
            <a:spLocks noGrp="1"/>
          </p:cNvSpPr>
          <p:nvPr>
            <p:ph sz="half" idx="1"/>
          </p:nvPr>
        </p:nvSpPr>
        <p:spPr>
          <a:xfrm>
            <a:off x="1981200" y="2743200"/>
            <a:ext cx="8229600" cy="4525963"/>
          </a:xfrm>
        </p:spPr>
        <p:txBody>
          <a:bodyPr/>
          <a:lstStyle/>
          <a:p>
            <a:pPr marL="0" indent="0" algn="ctr">
              <a:buNone/>
            </a:pPr>
            <a:r>
              <a:rPr lang="en-US" sz="3200" dirty="0">
                <a:ea typeface="Calibri" panose="020F0502020204030204" pitchFamily="34" charset="0"/>
                <a:cs typeface="Times New Roman" panose="02020603050405020304" pitchFamily="18" charset="0"/>
              </a:rPr>
              <a:t>How Do You Prepare for Hearings </a:t>
            </a:r>
          </a:p>
          <a:p>
            <a:pPr marL="0" indent="0" algn="ctr">
              <a:buNone/>
            </a:pPr>
            <a:r>
              <a:rPr lang="en-US" sz="3200" dirty="0">
                <a:ea typeface="Calibri" panose="020F0502020204030204" pitchFamily="34" charset="0"/>
                <a:cs typeface="Times New Roman" panose="02020603050405020304" pitchFamily="18" charset="0"/>
              </a:rPr>
              <a:t>and </a:t>
            </a:r>
          </a:p>
          <a:p>
            <a:pPr marL="0" indent="0" algn="ctr">
              <a:buNone/>
            </a:pPr>
            <a:r>
              <a:rPr lang="en-US" sz="3200" dirty="0">
                <a:ea typeface="Calibri" panose="020F0502020204030204" pitchFamily="34" charset="0"/>
                <a:cs typeface="Times New Roman" panose="02020603050405020304" pitchFamily="18" charset="0"/>
              </a:rPr>
              <a:t>How Much Time Does It Take to Review Staff Reports?</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endParaRPr lang="en-US" sz="3600" dirty="0"/>
          </a:p>
        </p:txBody>
      </p:sp>
    </p:spTree>
    <p:extLst>
      <p:ext uri="{BB962C8B-B14F-4D97-AF65-F5344CB8AC3E}">
        <p14:creationId xmlns:p14="http://schemas.microsoft.com/office/powerpoint/2010/main" val="176323353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691C935B-2520-401D-B494-7D6B2909E0A3}"/>
              </a:ext>
            </a:extLst>
          </p:cNvPr>
          <p:cNvSpPr>
            <a:spLocks noGrp="1"/>
          </p:cNvSpPr>
          <p:nvPr>
            <p:ph sz="half" idx="1"/>
          </p:nvPr>
        </p:nvSpPr>
        <p:spPr>
          <a:xfrm>
            <a:off x="2362200" y="2286000"/>
            <a:ext cx="7162800" cy="2567782"/>
          </a:xfrm>
          <a:solidFill>
            <a:schemeClr val="bg1">
              <a:lumMod val="95000"/>
            </a:schemeClr>
          </a:solidFill>
        </p:spPr>
        <p:txBody>
          <a:bodyPr/>
          <a:lstStyle/>
          <a:p>
            <a:pPr marL="234950" lvl="4" indent="-228600" algn="just">
              <a:lnSpc>
                <a:spcPct val="115000"/>
              </a:lnSpc>
              <a:spcBef>
                <a:spcPts val="600"/>
              </a:spcBef>
              <a:spcAft>
                <a:spcPts val="600"/>
              </a:spcAft>
              <a:buFont typeface="Symbol" panose="05050102010706020507" pitchFamily="18" charset="2"/>
              <a:buChar char=""/>
            </a:pPr>
            <a:r>
              <a:rPr lang="en-US" sz="2400" dirty="0">
                <a:ea typeface="Calibri" panose="020F0502020204030204" pitchFamily="34" charset="0"/>
                <a:cs typeface="Times New Roman" panose="02020603050405020304" pitchFamily="18" charset="0"/>
              </a:rPr>
              <a:t>Considering the Matter Before You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577850" lvl="5" algn="just">
              <a:lnSpc>
                <a:spcPct val="115000"/>
              </a:lnSpc>
              <a:spcBef>
                <a:spcPts val="600"/>
              </a:spcBef>
              <a:spcAft>
                <a:spcPts val="600"/>
              </a:spcAft>
              <a:buFont typeface="Symbol" panose="05050102010706020507" pitchFamily="18" charset="2"/>
              <a:buChar char=""/>
            </a:pPr>
            <a:r>
              <a:rPr lang="en-US" sz="2400" dirty="0">
                <a:latin typeface="Arial" panose="020B0604020202020204" pitchFamily="34" charset="0"/>
                <a:ea typeface="Calibri" panose="020F0502020204030204" pitchFamily="34" charset="0"/>
                <a:cs typeface="Times New Roman" panose="02020603050405020304" pitchFamily="18" charset="0"/>
              </a:rPr>
              <a:t>Review &amp; Decision Criteria</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577850" lvl="5" algn="just">
              <a:lnSpc>
                <a:spcPct val="115000"/>
              </a:lnSpc>
              <a:spcBef>
                <a:spcPts val="600"/>
              </a:spcBef>
              <a:spcAft>
                <a:spcPts val="600"/>
              </a:spcAft>
              <a:buFont typeface="Symbol" panose="05050102010706020507" pitchFamily="18" charset="2"/>
              <a:buChar char=""/>
            </a:pPr>
            <a:r>
              <a:rPr lang="en-US" sz="2400" dirty="0">
                <a:latin typeface="Arial" panose="020B0604020202020204" pitchFamily="34" charset="0"/>
                <a:ea typeface="Calibri" panose="020F0502020204030204" pitchFamily="34" charset="0"/>
                <a:cs typeface="Times New Roman" panose="02020603050405020304" pitchFamily="18" charset="0"/>
              </a:rPr>
              <a:t>EPC Findings &amp; Conditions </a:t>
            </a:r>
          </a:p>
          <a:p>
            <a:pPr marL="234950" lvl="4" algn="just">
              <a:lnSpc>
                <a:spcPct val="115000"/>
              </a:lnSpc>
              <a:spcBef>
                <a:spcPts val="600"/>
              </a:spcBef>
              <a:spcAft>
                <a:spcPts val="600"/>
              </a:spcAft>
              <a:buFont typeface="Symbol" panose="05050102010706020507" pitchFamily="18" charset="2"/>
              <a:buChar char=""/>
            </a:pPr>
            <a:r>
              <a:rPr lang="en-US" sz="2400" dirty="0">
                <a:ea typeface="Calibri" panose="020F0502020204030204" pitchFamily="34" charset="0"/>
                <a:cs typeface="Times New Roman" panose="02020603050405020304" pitchFamily="18" charset="0"/>
              </a:rPr>
              <a:t>Staff Report – What It’s for and How to Review It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577850" lvl="5" algn="just">
              <a:lnSpc>
                <a:spcPct val="115000"/>
              </a:lnSpc>
              <a:spcBef>
                <a:spcPts val="600"/>
              </a:spcBef>
              <a:spcAft>
                <a:spcPts val="600"/>
              </a:spcAft>
              <a:buFont typeface="Symbol" panose="05050102010706020507" pitchFamily="18" charset="2"/>
              <a:buChar char=""/>
            </a:pPr>
            <a:endParaRPr lang="en-US" sz="2400" dirty="0">
              <a:latin typeface="Arial" panose="020B0604020202020204" pitchFamily="34" charset="0"/>
              <a:ea typeface="Calibri" panose="020F0502020204030204" pitchFamily="34" charset="0"/>
              <a:cs typeface="Times New Roman" panose="02020603050405020304" pitchFamily="18" charset="0"/>
            </a:endParaRPr>
          </a:p>
          <a:p>
            <a:pPr marL="577850" lvl="5" algn="just">
              <a:lnSpc>
                <a:spcPct val="115000"/>
              </a:lnSpc>
              <a:spcBef>
                <a:spcPts val="600"/>
              </a:spcBef>
              <a:spcAft>
                <a:spcPts val="600"/>
              </a:spcAft>
              <a:buFont typeface="Symbol" panose="05050102010706020507" pitchFamily="18" charset="2"/>
              <a:buChar char=""/>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endParaRPr lang="en-US" sz="3200" dirty="0"/>
          </a:p>
        </p:txBody>
      </p:sp>
    </p:spTree>
    <p:extLst>
      <p:ext uri="{BB962C8B-B14F-4D97-AF65-F5344CB8AC3E}">
        <p14:creationId xmlns:p14="http://schemas.microsoft.com/office/powerpoint/2010/main" val="372598708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FEF17-6589-7B44-9577-11119828E61F}"/>
              </a:ext>
            </a:extLst>
          </p:cNvPr>
          <p:cNvSpPr>
            <a:spLocks noGrp="1"/>
          </p:cNvSpPr>
          <p:nvPr>
            <p:ph type="ctrTitle"/>
          </p:nvPr>
        </p:nvSpPr>
        <p:spPr>
          <a:xfrm>
            <a:off x="304800" y="1080370"/>
            <a:ext cx="5791200" cy="1266918"/>
          </a:xfrm>
        </p:spPr>
        <p:txBody>
          <a:bodyPr/>
          <a:lstStyle/>
          <a:p>
            <a:pPr algn="l"/>
            <a:r>
              <a:rPr lang="en-US" sz="5400" dirty="0">
                <a:solidFill>
                  <a:schemeClr val="tx1"/>
                </a:solidFill>
              </a:rPr>
              <a:t>CABQ</a:t>
            </a:r>
            <a:r>
              <a:rPr lang="en-US" sz="5400" dirty="0">
                <a:solidFill>
                  <a:srgbClr val="30B698"/>
                </a:solidFill>
              </a:rPr>
              <a:t> Planning</a:t>
            </a:r>
            <a:endParaRPr lang="en-US" sz="5400" dirty="0"/>
          </a:p>
        </p:txBody>
      </p:sp>
      <p:sp>
        <p:nvSpPr>
          <p:cNvPr id="3" name="Subtitle 2">
            <a:extLst>
              <a:ext uri="{FF2B5EF4-FFF2-40B4-BE49-F238E27FC236}">
                <a16:creationId xmlns:a16="http://schemas.microsoft.com/office/drawing/2014/main" id="{9A7EB7BE-DD30-4A43-AEFE-63FB85EA4EBE}"/>
              </a:ext>
            </a:extLst>
          </p:cNvPr>
          <p:cNvSpPr>
            <a:spLocks noGrp="1"/>
          </p:cNvSpPr>
          <p:nvPr>
            <p:ph type="subTitle" idx="1"/>
          </p:nvPr>
        </p:nvSpPr>
        <p:spPr>
          <a:xfrm>
            <a:off x="79332" y="3331922"/>
            <a:ext cx="7311025" cy="1927219"/>
          </a:xfrm>
        </p:spPr>
        <p:txBody>
          <a:bodyPr/>
          <a:lstStyle/>
          <a:p>
            <a:r>
              <a:rPr lang="en-US" sz="4000" dirty="0">
                <a:solidFill>
                  <a:schemeClr val="tx1"/>
                </a:solidFill>
              </a:rPr>
              <a:t>Urban Design + Development</a:t>
            </a:r>
            <a:endParaRPr lang="en-US" dirty="0">
              <a:solidFill>
                <a:schemeClr val="tx1"/>
              </a:solidFill>
            </a:endParaRPr>
          </a:p>
          <a:p>
            <a:endParaRPr lang="en-US" sz="1200" dirty="0"/>
          </a:p>
          <a:p>
            <a:r>
              <a:rPr lang="en-US" dirty="0"/>
              <a:t>Spring 2026</a:t>
            </a:r>
          </a:p>
          <a:p>
            <a:endParaRPr lang="en-US" dirty="0"/>
          </a:p>
        </p:txBody>
      </p:sp>
      <p:sp>
        <p:nvSpPr>
          <p:cNvPr id="4" name="Rectangle 3">
            <a:extLst>
              <a:ext uri="{FF2B5EF4-FFF2-40B4-BE49-F238E27FC236}">
                <a16:creationId xmlns:a16="http://schemas.microsoft.com/office/drawing/2014/main" id="{B1593D23-C01E-480A-B87C-C37AE56A805A}"/>
              </a:ext>
            </a:extLst>
          </p:cNvPr>
          <p:cNvSpPr/>
          <p:nvPr/>
        </p:nvSpPr>
        <p:spPr>
          <a:xfrm>
            <a:off x="7814676" y="4305034"/>
            <a:ext cx="4149136" cy="95410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Mikaela Renz-Whitmore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UDD Division Manager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hlinkClick r:id="rId2"/>
              </a:rPr>
              <a:t>mrenz@cabq.gov</a:t>
            </a: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a:t>
            </a:r>
          </a:p>
        </p:txBody>
      </p:sp>
      <p:pic>
        <p:nvPicPr>
          <p:cNvPr id="15" name="Picture 4">
            <a:extLst>
              <a:ext uri="{FF2B5EF4-FFF2-40B4-BE49-F238E27FC236}">
                <a16:creationId xmlns:a16="http://schemas.microsoft.com/office/drawing/2014/main" id="{30D2123F-574F-4951-A6E3-60D637BC89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8924" y="233655"/>
            <a:ext cx="1355752" cy="1049738"/>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6" name="Picture 5">
            <a:extLst>
              <a:ext uri="{FF2B5EF4-FFF2-40B4-BE49-F238E27FC236}">
                <a16:creationId xmlns:a16="http://schemas.microsoft.com/office/drawing/2014/main" id="{4604B8DB-4629-400E-87F6-8564CAFD0F9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090821" y="239058"/>
            <a:ext cx="1160278" cy="1501535"/>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7" name="TextBox 16">
            <a:extLst>
              <a:ext uri="{FF2B5EF4-FFF2-40B4-BE49-F238E27FC236}">
                <a16:creationId xmlns:a16="http://schemas.microsoft.com/office/drawing/2014/main" id="{BB4ED792-C83B-4ED1-94B0-82D72DDF4359}"/>
              </a:ext>
            </a:extLst>
          </p:cNvPr>
          <p:cNvSpPr txBox="1"/>
          <p:nvPr/>
        </p:nvSpPr>
        <p:spPr>
          <a:xfrm>
            <a:off x="10060234" y="1785495"/>
            <a:ext cx="1354858" cy="92333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30B698"/>
                </a:solidFill>
                <a:effectLst/>
                <a:uLnTx/>
                <a:uFillTx/>
                <a:latin typeface="Arial Narrow" panose="020B0606020202030204" pitchFamily="34" charset="0"/>
                <a:ea typeface="+mn-ea"/>
                <a:cs typeface="Arial" panose="020B0604020202020204" pitchFamily="34" charset="0"/>
              </a:rPr>
              <a:t>I</a:t>
            </a: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ntegrated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30B698"/>
                </a:solidFill>
                <a:effectLst/>
                <a:uLnTx/>
                <a:uFillTx/>
                <a:latin typeface="Arial Narrow" panose="020B0606020202030204" pitchFamily="34" charset="0"/>
                <a:ea typeface="+mn-ea"/>
                <a:cs typeface="Arial" panose="020B0604020202020204" pitchFamily="34" charset="0"/>
              </a:rPr>
              <a:t>D</a:t>
            </a: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evelopment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30B698"/>
                </a:solidFill>
                <a:effectLst/>
                <a:uLnTx/>
                <a:uFillTx/>
                <a:latin typeface="Arial Narrow" panose="020B0606020202030204" pitchFamily="34" charset="0"/>
                <a:ea typeface="+mn-ea"/>
                <a:cs typeface="Arial" panose="020B0604020202020204" pitchFamily="34" charset="0"/>
              </a:rPr>
              <a:t>O</a:t>
            </a: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rdinance</a:t>
            </a:r>
          </a:p>
        </p:txBody>
      </p:sp>
      <p:sp>
        <p:nvSpPr>
          <p:cNvPr id="18" name="TextBox 17">
            <a:extLst>
              <a:ext uri="{FF2B5EF4-FFF2-40B4-BE49-F238E27FC236}">
                <a16:creationId xmlns:a16="http://schemas.microsoft.com/office/drawing/2014/main" id="{EFC512F8-955E-482A-A4AD-2331A2309A5E}"/>
              </a:ext>
            </a:extLst>
          </p:cNvPr>
          <p:cNvSpPr txBox="1"/>
          <p:nvPr/>
        </p:nvSpPr>
        <p:spPr>
          <a:xfrm>
            <a:off x="6545131" y="1397692"/>
            <a:ext cx="1944763" cy="132158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30B698"/>
                </a:solidFill>
                <a:effectLst/>
                <a:uLnTx/>
                <a:uFillTx/>
                <a:latin typeface="Arial Narrow" panose="020B0606020202030204" pitchFamily="34" charset="0"/>
                <a:ea typeface="+mn-ea"/>
                <a:cs typeface="Arial" panose="020B0604020202020204" pitchFamily="34" charset="0"/>
              </a:rPr>
              <a:t>A</a:t>
            </a: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lbuquerque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30B698"/>
                </a:solidFill>
                <a:effectLst/>
                <a:uLnTx/>
                <a:uFillTx/>
                <a:latin typeface="Arial Narrow" panose="020B0606020202030204" pitchFamily="34" charset="0"/>
                <a:ea typeface="+mn-ea"/>
                <a:cs typeface="Arial" panose="020B0604020202020204" pitchFamily="34" charset="0"/>
              </a:rPr>
              <a:t>B</a:t>
            </a: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ernalillo County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30B698"/>
                </a:solidFill>
                <a:effectLst/>
                <a:uLnTx/>
                <a:uFillTx/>
                <a:latin typeface="Arial Narrow" panose="020B0606020202030204" pitchFamily="34" charset="0"/>
                <a:ea typeface="+mn-ea"/>
                <a:cs typeface="Arial" panose="020B0604020202020204" pitchFamily="34" charset="0"/>
              </a:rPr>
              <a:t>C</a:t>
            </a: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ounty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88"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Comprehensive Plan</a:t>
            </a:r>
          </a:p>
        </p:txBody>
      </p:sp>
      <p:sp>
        <p:nvSpPr>
          <p:cNvPr id="19" name="TextBox 18">
            <a:hlinkClick r:id="rId5"/>
            <a:extLst>
              <a:ext uri="{FF2B5EF4-FFF2-40B4-BE49-F238E27FC236}">
                <a16:creationId xmlns:a16="http://schemas.microsoft.com/office/drawing/2014/main" id="{361DB7FC-FE2F-458E-A1F7-1F885BD274E6}"/>
              </a:ext>
            </a:extLst>
          </p:cNvPr>
          <p:cNvSpPr txBox="1"/>
          <p:nvPr/>
        </p:nvSpPr>
        <p:spPr>
          <a:xfrm>
            <a:off x="5715001" y="2664014"/>
            <a:ext cx="3105337"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sng"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hlinkClick r:id="rId6"/>
              </a:rPr>
              <a:t>https://compplan.abq-zone.com</a:t>
            </a:r>
            <a:endPar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20" name="TextBox 19">
            <a:hlinkClick r:id="rId5"/>
            <a:extLst>
              <a:ext uri="{FF2B5EF4-FFF2-40B4-BE49-F238E27FC236}">
                <a16:creationId xmlns:a16="http://schemas.microsoft.com/office/drawing/2014/main" id="{B7DED369-6C10-4ADD-ACFB-D16637FABCBF}"/>
              </a:ext>
            </a:extLst>
          </p:cNvPr>
          <p:cNvSpPr txBox="1"/>
          <p:nvPr/>
        </p:nvSpPr>
        <p:spPr>
          <a:xfrm>
            <a:off x="9320024" y="2664014"/>
            <a:ext cx="2484976"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sng"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hlinkClick r:id="rId7"/>
              </a:rPr>
              <a:t>https://ido.abq-zone.com</a:t>
            </a:r>
            <a:endPar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Tree>
    <p:extLst>
      <p:ext uri="{BB962C8B-B14F-4D97-AF65-F5344CB8AC3E}">
        <p14:creationId xmlns:p14="http://schemas.microsoft.com/office/powerpoint/2010/main" val="397163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0DAB7-B306-4C2A-9F31-01BE1D217B4E}"/>
              </a:ext>
            </a:extLst>
          </p:cNvPr>
          <p:cNvSpPr>
            <a:spLocks noGrp="1"/>
          </p:cNvSpPr>
          <p:nvPr>
            <p:ph type="title"/>
          </p:nvPr>
        </p:nvSpPr>
        <p:spPr/>
        <p:txBody>
          <a:bodyPr/>
          <a:lstStyle/>
          <a:p>
            <a:r>
              <a:rPr lang="en-US" sz="3200" dirty="0"/>
              <a:t>creating the staff report</a:t>
            </a:r>
          </a:p>
        </p:txBody>
      </p:sp>
      <p:sp>
        <p:nvSpPr>
          <p:cNvPr id="3" name="Content Placeholder 2">
            <a:extLst>
              <a:ext uri="{FF2B5EF4-FFF2-40B4-BE49-F238E27FC236}">
                <a16:creationId xmlns:a16="http://schemas.microsoft.com/office/drawing/2014/main" id="{15391385-31B5-4120-9D20-E22EC1ED469D}"/>
              </a:ext>
            </a:extLst>
          </p:cNvPr>
          <p:cNvSpPr>
            <a:spLocks noGrp="1"/>
          </p:cNvSpPr>
          <p:nvPr>
            <p:ph sz="half" idx="1"/>
          </p:nvPr>
        </p:nvSpPr>
        <p:spPr>
          <a:xfrm>
            <a:off x="1981200" y="1600201"/>
            <a:ext cx="8153400" cy="3962399"/>
          </a:xfrm>
          <a:solidFill>
            <a:schemeClr val="bg1">
              <a:lumMod val="95000"/>
            </a:schemeClr>
          </a:solidFill>
        </p:spPr>
        <p:txBody>
          <a:bodyPr/>
          <a:lstStyle/>
          <a:p>
            <a:pPr algn="just"/>
            <a:r>
              <a:rPr lang="en-US" sz="2400" dirty="0"/>
              <a:t>Review and analyze application</a:t>
            </a:r>
          </a:p>
          <a:p>
            <a:pPr algn="just"/>
            <a:endParaRPr lang="en-US" sz="2400" dirty="0"/>
          </a:p>
          <a:p>
            <a:pPr algn="just"/>
            <a:r>
              <a:rPr lang="en-US" sz="2400" dirty="0"/>
              <a:t>Review against applicable IDO review and decision criteria and Comp Plan Goals and Policies</a:t>
            </a:r>
          </a:p>
          <a:p>
            <a:pPr marL="0" indent="0" algn="just">
              <a:buNone/>
            </a:pPr>
            <a:endParaRPr lang="en-US" sz="2400" dirty="0"/>
          </a:p>
          <a:p>
            <a:pPr algn="just"/>
            <a:r>
              <a:rPr lang="en-US" sz="2400" dirty="0"/>
              <a:t>Produce findings of fact based on research</a:t>
            </a:r>
          </a:p>
          <a:p>
            <a:pPr marL="0" indent="0" algn="just">
              <a:buNone/>
            </a:pPr>
            <a:endParaRPr lang="en-US" sz="2400" dirty="0"/>
          </a:p>
          <a:p>
            <a:pPr algn="just"/>
            <a:r>
              <a:rPr lang="en-US" sz="2400" dirty="0"/>
              <a:t>Make a recommendation based on the analysis</a:t>
            </a:r>
          </a:p>
        </p:txBody>
      </p:sp>
    </p:spTree>
    <p:extLst>
      <p:ext uri="{BB962C8B-B14F-4D97-AF65-F5344CB8AC3E}">
        <p14:creationId xmlns:p14="http://schemas.microsoft.com/office/powerpoint/2010/main" val="5593839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12192000" cy="1143000"/>
          </a:xfrm>
        </p:spPr>
        <p:txBody>
          <a:bodyPr/>
          <a:lstStyle/>
          <a:p>
            <a:r>
              <a:rPr lang="en-CA" sz="3200" dirty="0"/>
              <a:t>What is the staff report?</a:t>
            </a:r>
            <a:endParaRPr lang="en-US" sz="3200" dirty="0"/>
          </a:p>
        </p:txBody>
      </p:sp>
      <p:sp>
        <p:nvSpPr>
          <p:cNvPr id="6" name="Content Placeholder 5"/>
          <p:cNvSpPr>
            <a:spLocks noGrp="1"/>
          </p:cNvSpPr>
          <p:nvPr>
            <p:ph sz="half" idx="1"/>
          </p:nvPr>
        </p:nvSpPr>
        <p:spPr>
          <a:xfrm>
            <a:off x="2247900" y="1143000"/>
            <a:ext cx="7696199" cy="5211763"/>
          </a:xfrm>
          <a:solidFill>
            <a:schemeClr val="bg1">
              <a:lumMod val="95000"/>
            </a:schemeClr>
          </a:solidFill>
        </p:spPr>
        <p:txBody>
          <a:bodyPr/>
          <a:lstStyle/>
          <a:p>
            <a:pPr marL="742950" algn="just">
              <a:lnSpc>
                <a:spcPct val="150000"/>
              </a:lnSpc>
            </a:pPr>
            <a:r>
              <a:rPr lang="en-CA" sz="2400" dirty="0"/>
              <a:t>Research  &amp; Site History</a:t>
            </a:r>
          </a:p>
          <a:p>
            <a:pPr marL="742950" algn="just">
              <a:lnSpc>
                <a:spcPct val="150000"/>
              </a:lnSpc>
            </a:pPr>
            <a:r>
              <a:rPr lang="en-CA" sz="2400" dirty="0"/>
              <a:t>Applicable Definitions</a:t>
            </a:r>
          </a:p>
          <a:p>
            <a:pPr marL="742950" algn="just">
              <a:lnSpc>
                <a:spcPct val="150000"/>
              </a:lnSpc>
            </a:pPr>
            <a:r>
              <a:rPr lang="en-CA" sz="2400" dirty="0"/>
              <a:t>Applicable Goals, Policies, and Regulations</a:t>
            </a:r>
          </a:p>
          <a:p>
            <a:pPr marL="742950" algn="just">
              <a:lnSpc>
                <a:spcPct val="150000"/>
              </a:lnSpc>
            </a:pPr>
            <a:r>
              <a:rPr lang="en-CA" sz="2400" dirty="0"/>
              <a:t>Staff Analysis of the Review and Decision Criteria</a:t>
            </a:r>
          </a:p>
          <a:p>
            <a:pPr marL="1200150" lvl="1" algn="just">
              <a:lnSpc>
                <a:spcPct val="150000"/>
              </a:lnSpc>
            </a:pPr>
            <a:r>
              <a:rPr lang="en-CA" sz="2000" dirty="0"/>
              <a:t>Site Plan Review</a:t>
            </a:r>
          </a:p>
          <a:p>
            <a:pPr marL="742950" algn="just">
              <a:lnSpc>
                <a:spcPct val="150000"/>
              </a:lnSpc>
            </a:pPr>
            <a:r>
              <a:rPr lang="en-CA" sz="2400" dirty="0"/>
              <a:t>Neighborhood and Agency Comments </a:t>
            </a:r>
          </a:p>
          <a:p>
            <a:pPr marL="742950" algn="just">
              <a:lnSpc>
                <a:spcPct val="150000"/>
              </a:lnSpc>
            </a:pPr>
            <a:r>
              <a:rPr lang="en-CA" sz="2400" dirty="0"/>
              <a:t>Findings of Fact </a:t>
            </a:r>
          </a:p>
          <a:p>
            <a:pPr marL="742950" algn="just">
              <a:lnSpc>
                <a:spcPct val="150000"/>
              </a:lnSpc>
            </a:pPr>
            <a:r>
              <a:rPr lang="en-CA" sz="2400" dirty="0"/>
              <a:t>Conditions of Approval</a:t>
            </a:r>
            <a:endParaRPr lang="en-US" sz="2400" dirty="0"/>
          </a:p>
        </p:txBody>
      </p:sp>
    </p:spTree>
    <p:extLst>
      <p:ext uri="{BB962C8B-B14F-4D97-AF65-F5344CB8AC3E}">
        <p14:creationId xmlns:p14="http://schemas.microsoft.com/office/powerpoint/2010/main" val="44866159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52400"/>
            <a:ext cx="12192000" cy="1143000"/>
          </a:xfrm>
        </p:spPr>
        <p:txBody>
          <a:bodyPr/>
          <a:lstStyle/>
          <a:p>
            <a:r>
              <a:rPr lang="en-US" sz="3200" dirty="0"/>
              <a:t>Audience</a:t>
            </a:r>
          </a:p>
        </p:txBody>
      </p:sp>
      <p:sp>
        <p:nvSpPr>
          <p:cNvPr id="6" name="Content Placeholder 5"/>
          <p:cNvSpPr>
            <a:spLocks noGrp="1"/>
          </p:cNvSpPr>
          <p:nvPr>
            <p:ph sz="half" idx="1"/>
          </p:nvPr>
        </p:nvSpPr>
        <p:spPr>
          <a:xfrm>
            <a:off x="2394857" y="1524000"/>
            <a:ext cx="7402286" cy="3962399"/>
          </a:xfrm>
          <a:solidFill>
            <a:schemeClr val="bg1">
              <a:lumMod val="95000"/>
            </a:schemeClr>
          </a:solidFill>
        </p:spPr>
        <p:txBody>
          <a:bodyPr/>
          <a:lstStyle/>
          <a:p>
            <a:pPr marL="687388" algn="just"/>
            <a:r>
              <a:rPr lang="en-CA" sz="2400" dirty="0"/>
              <a:t>EPC Commissioners</a:t>
            </a:r>
          </a:p>
          <a:p>
            <a:pPr marL="687388" algn="just"/>
            <a:endParaRPr lang="en-CA" sz="2400" dirty="0"/>
          </a:p>
          <a:p>
            <a:pPr marL="687388" algn="just"/>
            <a:r>
              <a:rPr lang="en-CA" sz="2400" dirty="0"/>
              <a:t>Owners, Developers, Applicants &amp; Agents</a:t>
            </a:r>
          </a:p>
          <a:p>
            <a:pPr marL="1144588" lvl="1" algn="just"/>
            <a:r>
              <a:rPr lang="en-CA" sz="2000" dirty="0"/>
              <a:t>Project Team</a:t>
            </a:r>
          </a:p>
          <a:p>
            <a:pPr marL="687388" algn="just"/>
            <a:endParaRPr lang="en-CA" sz="2400" dirty="0"/>
          </a:p>
          <a:p>
            <a:pPr marL="687388" algn="just"/>
            <a:r>
              <a:rPr lang="en-CA" sz="2400" dirty="0"/>
              <a:t>The General Public</a:t>
            </a:r>
          </a:p>
          <a:p>
            <a:pPr marL="230188" indent="0" algn="just">
              <a:buNone/>
            </a:pPr>
            <a:endParaRPr lang="en-CA" sz="2400" dirty="0"/>
          </a:p>
          <a:p>
            <a:pPr marL="687388" algn="just"/>
            <a:r>
              <a:rPr lang="en-CA" sz="2400" dirty="0"/>
              <a:t>The Public Record</a:t>
            </a:r>
          </a:p>
          <a:p>
            <a:pPr marL="1144588" lvl="1" algn="just"/>
            <a:r>
              <a:rPr lang="en-CA" sz="2000" dirty="0"/>
              <a:t>Appeals</a:t>
            </a:r>
            <a:endParaRPr lang="en-US" sz="1800" dirty="0"/>
          </a:p>
          <a:p>
            <a:endParaRPr lang="en-US" sz="3200" dirty="0"/>
          </a:p>
        </p:txBody>
      </p:sp>
    </p:spTree>
    <p:extLst>
      <p:ext uri="{BB962C8B-B14F-4D97-AF65-F5344CB8AC3E}">
        <p14:creationId xmlns:p14="http://schemas.microsoft.com/office/powerpoint/2010/main" val="270468907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89294-55A5-4AA5-9C82-863E93E54A00}"/>
              </a:ext>
            </a:extLst>
          </p:cNvPr>
          <p:cNvSpPr>
            <a:spLocks noGrp="1"/>
          </p:cNvSpPr>
          <p:nvPr>
            <p:ph type="title"/>
          </p:nvPr>
        </p:nvSpPr>
        <p:spPr>
          <a:xfrm>
            <a:off x="0" y="228600"/>
            <a:ext cx="12192000" cy="1143000"/>
          </a:xfrm>
        </p:spPr>
        <p:txBody>
          <a:bodyPr/>
          <a:lstStyle/>
          <a:p>
            <a:r>
              <a:rPr lang="en-US" sz="3200" dirty="0"/>
              <a:t>Commissioner Role </a:t>
            </a:r>
            <a:br>
              <a:rPr lang="en-US" sz="3200" dirty="0"/>
            </a:br>
            <a:r>
              <a:rPr lang="en-US" sz="3200" dirty="0"/>
              <a:t>in reviewing the staff report</a:t>
            </a:r>
          </a:p>
        </p:txBody>
      </p:sp>
      <p:sp>
        <p:nvSpPr>
          <p:cNvPr id="3" name="Content Placeholder 2">
            <a:extLst>
              <a:ext uri="{FF2B5EF4-FFF2-40B4-BE49-F238E27FC236}">
                <a16:creationId xmlns:a16="http://schemas.microsoft.com/office/drawing/2014/main" id="{E12FF6FB-8BB2-4B6C-AC49-C5AFB0A2F32A}"/>
              </a:ext>
            </a:extLst>
          </p:cNvPr>
          <p:cNvSpPr>
            <a:spLocks noGrp="1"/>
          </p:cNvSpPr>
          <p:nvPr>
            <p:ph sz="half" idx="1"/>
          </p:nvPr>
        </p:nvSpPr>
        <p:spPr>
          <a:xfrm>
            <a:off x="952500" y="3429000"/>
            <a:ext cx="10287000" cy="2362200"/>
          </a:xfrm>
          <a:solidFill>
            <a:schemeClr val="bg1">
              <a:lumMod val="95000"/>
            </a:schemeClr>
          </a:solidFill>
        </p:spPr>
        <p:txBody>
          <a:bodyPr/>
          <a:lstStyle/>
          <a:p>
            <a:r>
              <a:rPr lang="en-US" dirty="0"/>
              <a:t>Understanding the merits of the request</a:t>
            </a:r>
          </a:p>
          <a:p>
            <a:r>
              <a:rPr lang="en-US" dirty="0"/>
              <a:t>Studying staff’s analysis</a:t>
            </a:r>
          </a:p>
          <a:p>
            <a:r>
              <a:rPr lang="en-US" dirty="0"/>
              <a:t>Getting to know the Findings and Conditions</a:t>
            </a:r>
          </a:p>
          <a:p>
            <a:r>
              <a:rPr lang="en-US" dirty="0"/>
              <a:t>Being aware of Agency &amp; Neighborhood comments/concerns</a:t>
            </a:r>
          </a:p>
          <a:p>
            <a:endParaRPr lang="en-US" dirty="0"/>
          </a:p>
        </p:txBody>
      </p:sp>
    </p:spTree>
    <p:extLst>
      <p:ext uri="{BB962C8B-B14F-4D97-AF65-F5344CB8AC3E}">
        <p14:creationId xmlns:p14="http://schemas.microsoft.com/office/powerpoint/2010/main" val="164980059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a:xfrm>
            <a:off x="1722925" y="206680"/>
            <a:ext cx="8686801" cy="1143000"/>
          </a:xfrm>
        </p:spPr>
        <p:txBody>
          <a:bodyPr/>
          <a:lstStyle/>
          <a:p>
            <a:r>
              <a:rPr lang="en-US" sz="3200" dirty="0"/>
              <a:t>Review Approaches</a:t>
            </a:r>
          </a:p>
        </p:txBody>
      </p:sp>
      <p:sp>
        <p:nvSpPr>
          <p:cNvPr id="6" name="Content Placeholder 5"/>
          <p:cNvSpPr>
            <a:spLocks noGrp="1"/>
          </p:cNvSpPr>
          <p:nvPr>
            <p:ph sz="half" idx="1"/>
          </p:nvPr>
        </p:nvSpPr>
        <p:spPr>
          <a:xfrm>
            <a:off x="1741714" y="1524001"/>
            <a:ext cx="8686800" cy="4648199"/>
          </a:xfrm>
          <a:solidFill>
            <a:schemeClr val="bg1">
              <a:lumMod val="95000"/>
            </a:schemeClr>
          </a:solidFill>
        </p:spPr>
        <p:txBody>
          <a:bodyPr/>
          <a:lstStyle/>
          <a:p>
            <a:pPr algn="just">
              <a:lnSpc>
                <a:spcPct val="120000"/>
              </a:lnSpc>
              <a:spcBef>
                <a:spcPts val="0"/>
              </a:spcBef>
            </a:pPr>
            <a:r>
              <a:rPr lang="en-CA" sz="2400" b="1" dirty="0">
                <a:solidFill>
                  <a:schemeClr val="tx1"/>
                </a:solidFill>
              </a:rPr>
              <a:t>Complete Approach </a:t>
            </a:r>
          </a:p>
          <a:p>
            <a:pPr lvl="1" algn="just">
              <a:lnSpc>
                <a:spcPct val="120000"/>
              </a:lnSpc>
              <a:spcBef>
                <a:spcPts val="0"/>
              </a:spcBef>
            </a:pPr>
            <a:r>
              <a:rPr lang="en-CA" sz="2000" dirty="0"/>
              <a:t>Read the entire report and gather information under each heading (the “kitchen sink” approach) </a:t>
            </a:r>
          </a:p>
          <a:p>
            <a:pPr algn="just">
              <a:lnSpc>
                <a:spcPct val="120000"/>
              </a:lnSpc>
              <a:spcBef>
                <a:spcPts val="0"/>
              </a:spcBef>
            </a:pPr>
            <a:endParaRPr lang="en-CA" sz="2400" dirty="0"/>
          </a:p>
          <a:p>
            <a:pPr algn="just"/>
            <a:r>
              <a:rPr lang="en-CA" sz="2400" b="1" dirty="0">
                <a:solidFill>
                  <a:schemeClr val="tx1"/>
                </a:solidFill>
              </a:rPr>
              <a:t>Deep Dive and Middle-of-the-Road Approaches </a:t>
            </a:r>
          </a:p>
          <a:p>
            <a:pPr lvl="1" algn="just"/>
            <a:r>
              <a:rPr lang="en-CA" sz="2000" dirty="0"/>
              <a:t>Review Analysis, including Comprehensive Plan Goals and Policies</a:t>
            </a:r>
          </a:p>
          <a:p>
            <a:pPr lvl="1" algn="just"/>
            <a:r>
              <a:rPr lang="en-CA" sz="2000" dirty="0"/>
              <a:t>Review Analysis, Background, Comp Plan and Zoning  </a:t>
            </a:r>
          </a:p>
          <a:p>
            <a:pPr lvl="1" algn="just"/>
            <a:r>
              <a:rPr lang="en-CA" sz="2000" dirty="0"/>
              <a:t>Review Findings &amp; Conditions</a:t>
            </a:r>
            <a:endParaRPr lang="en-US" sz="2000" dirty="0"/>
          </a:p>
          <a:p>
            <a:pPr marL="0" indent="0" algn="just">
              <a:buNone/>
            </a:pPr>
            <a:endParaRPr lang="en-CA" sz="2400" b="1" dirty="0">
              <a:solidFill>
                <a:srgbClr val="31D6B0"/>
              </a:solidFill>
            </a:endParaRPr>
          </a:p>
          <a:p>
            <a:pPr algn="just"/>
            <a:r>
              <a:rPr lang="en-CA" sz="2400" b="1" dirty="0">
                <a:solidFill>
                  <a:schemeClr val="tx1"/>
                </a:solidFill>
              </a:rPr>
              <a:t>Overview Approach</a:t>
            </a:r>
          </a:p>
          <a:p>
            <a:pPr lvl="1" algn="just"/>
            <a:r>
              <a:rPr lang="en-CA" sz="2000" dirty="0"/>
              <a:t>Review Summary of Analysis, Agency Comments, and Findings</a:t>
            </a:r>
          </a:p>
          <a:p>
            <a:pPr algn="just"/>
            <a:endParaRPr lang="en-CA" sz="2400" dirty="0"/>
          </a:p>
          <a:p>
            <a:endParaRPr lang="en-US" sz="2400" dirty="0"/>
          </a:p>
          <a:p>
            <a:endParaRPr lang="en-US" sz="1800" dirty="0"/>
          </a:p>
          <a:p>
            <a:endParaRPr lang="en-US" sz="1800" dirty="0"/>
          </a:p>
          <a:p>
            <a:pPr marL="0" indent="0">
              <a:buNone/>
            </a:pPr>
            <a:r>
              <a:rPr lang="en-US" sz="1800" dirty="0"/>
              <a:t> </a:t>
            </a:r>
          </a:p>
          <a:p>
            <a:endParaRPr lang="en-US" sz="3200" dirty="0"/>
          </a:p>
        </p:txBody>
      </p:sp>
    </p:spTree>
    <p:extLst>
      <p:ext uri="{BB962C8B-B14F-4D97-AF65-F5344CB8AC3E}">
        <p14:creationId xmlns:p14="http://schemas.microsoft.com/office/powerpoint/2010/main" val="2494875674"/>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104899" y="76200"/>
            <a:ext cx="8763000" cy="1143000"/>
          </a:xfrm>
        </p:spPr>
        <p:txBody>
          <a:bodyPr/>
          <a:lstStyle/>
          <a:p>
            <a:r>
              <a:rPr lang="en-US" sz="4000" dirty="0"/>
              <a:t>Report Review Approaches</a:t>
            </a:r>
          </a:p>
        </p:txBody>
      </p:sp>
      <p:sp>
        <p:nvSpPr>
          <p:cNvPr id="3" name="Rectangle 10">
            <a:extLst>
              <a:ext uri="{FF2B5EF4-FFF2-40B4-BE49-F238E27FC236}">
                <a16:creationId xmlns:a16="http://schemas.microsoft.com/office/drawing/2014/main" id="{F96106F8-F7E5-7E4E-B32A-09674FF68592}"/>
              </a:ext>
            </a:extLst>
          </p:cNvPr>
          <p:cNvSpPr>
            <a:spLocks noChangeArrowheads="1"/>
          </p:cNvSpPr>
          <p:nvPr/>
        </p:nvSpPr>
        <p:spPr bwMode="auto">
          <a:xfrm rot="516501">
            <a:off x="26787475" y="74804588"/>
            <a:ext cx="2978150" cy="60631387"/>
          </a:xfrm>
          <a:prstGeom prst="rect">
            <a:avLst/>
          </a:prstGeom>
          <a:noFill/>
          <a:ln w="57150">
            <a:solidFill>
              <a:srgbClr val="C00000"/>
            </a:solidFill>
            <a:prstDash val="sysDash"/>
            <a:miter lim="800000"/>
            <a:headEnd/>
            <a:tailEnd/>
          </a:ln>
          <a:effectLst>
            <a:outerShdw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4" name="Rectangle 4">
            <a:extLst>
              <a:ext uri="{FF2B5EF4-FFF2-40B4-BE49-F238E27FC236}">
                <a16:creationId xmlns:a16="http://schemas.microsoft.com/office/drawing/2014/main" id="{B3919C51-7A58-3446-A625-4CF678BAEB43}"/>
              </a:ext>
            </a:extLst>
          </p:cNvPr>
          <p:cNvSpPr>
            <a:spLocks noChangeArrowheads="1"/>
          </p:cNvSpPr>
          <p:nvPr/>
        </p:nvSpPr>
        <p:spPr bwMode="auto">
          <a:xfrm>
            <a:off x="1981200" y="128030243"/>
            <a:ext cx="8053808"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a:latin typeface="Times New Roman" panose="02020603050405020304" pitchFamily="18" charset="0"/>
                <a:ea typeface="Calibri" panose="020F0502020204030204" pitchFamily="34" charset="0"/>
                <a:cs typeface="Times New Roman" panose="02020603050405020304" pitchFamily="18" charset="0"/>
              </a:rPr>
              <a:t>Submission of a $250.00 application and processing fee, charged for a 10-year period;</a:t>
            </a:r>
            <a:endParaRPr lang="en-US" altLang="en-US" sz="400"/>
          </a:p>
          <a:p>
            <a:pPr>
              <a:buFontTx/>
              <a:buChar char="•"/>
            </a:pPr>
            <a:r>
              <a:rPr lang="en-US" altLang="en-US" sz="1100">
                <a:latin typeface="Times New Roman" panose="02020603050405020304" pitchFamily="18" charset="0"/>
                <a:ea typeface="Calibri" panose="020F0502020204030204" pitchFamily="34" charset="0"/>
                <a:cs typeface="Times New Roman" panose="02020603050405020304" pitchFamily="18" charset="0"/>
              </a:rPr>
              <a:t>An annual charge of $1.00 per square foot for the area of the alley; and</a:t>
            </a:r>
            <a:endParaRPr lang="en-US" altLang="en-US" sz="400"/>
          </a:p>
          <a:p>
            <a:pPr>
              <a:buFontTx/>
              <a:buChar char="•"/>
            </a:pPr>
            <a:r>
              <a:rPr lang="en-US" altLang="en-US" sz="1100">
                <a:latin typeface="Times New Roman" panose="02020603050405020304" pitchFamily="18" charset="0"/>
                <a:ea typeface="Calibri" panose="020F0502020204030204" pitchFamily="34" charset="0"/>
                <a:cs typeface="Times New Roman" panose="02020603050405020304" pitchFamily="18" charset="0"/>
              </a:rPr>
              <a:t>The holder of the revocable permit must continually possess a $1,000,000 liability insurance policy indemnifying the City of Albuquerque.</a:t>
            </a:r>
            <a:endParaRPr lang="en-US" altLang="en-US"/>
          </a:p>
        </p:txBody>
      </p:sp>
      <p:graphicFrame>
        <p:nvGraphicFramePr>
          <p:cNvPr id="8" name="Table 7">
            <a:extLst>
              <a:ext uri="{FF2B5EF4-FFF2-40B4-BE49-F238E27FC236}">
                <a16:creationId xmlns:a16="http://schemas.microsoft.com/office/drawing/2014/main" id="{A9AA6F33-B236-B447-8657-AFC1E08BE486}"/>
              </a:ext>
            </a:extLst>
          </p:cNvPr>
          <p:cNvGraphicFramePr>
            <a:graphicFrameLocks noGrp="1"/>
          </p:cNvGraphicFramePr>
          <p:nvPr>
            <p:extLst>
              <p:ext uri="{D42A27DB-BD31-4B8C-83A1-F6EECF244321}">
                <p14:modId xmlns:p14="http://schemas.microsoft.com/office/powerpoint/2010/main" val="2504875225"/>
              </p:ext>
            </p:extLst>
          </p:nvPr>
        </p:nvGraphicFramePr>
        <p:xfrm>
          <a:off x="838200" y="1066800"/>
          <a:ext cx="9296398" cy="5548403"/>
        </p:xfrm>
        <a:graphic>
          <a:graphicData uri="http://schemas.openxmlformats.org/drawingml/2006/table">
            <a:tbl>
              <a:tblPr firstRow="1" firstCol="1" bandCol="1">
                <a:tableStyleId>{22838BEF-8BB2-4498-84A7-C5851F593DF1}</a:tableStyleId>
              </a:tblPr>
              <a:tblGrid>
                <a:gridCol w="2157175">
                  <a:extLst>
                    <a:ext uri="{9D8B030D-6E8A-4147-A177-3AD203B41FA5}">
                      <a16:colId xmlns:a16="http://schemas.microsoft.com/office/drawing/2014/main" val="4135089657"/>
                    </a:ext>
                  </a:extLst>
                </a:gridCol>
                <a:gridCol w="2157175">
                  <a:extLst>
                    <a:ext uri="{9D8B030D-6E8A-4147-A177-3AD203B41FA5}">
                      <a16:colId xmlns:a16="http://schemas.microsoft.com/office/drawing/2014/main" val="20001"/>
                    </a:ext>
                  </a:extLst>
                </a:gridCol>
                <a:gridCol w="2568066">
                  <a:extLst>
                    <a:ext uri="{9D8B030D-6E8A-4147-A177-3AD203B41FA5}">
                      <a16:colId xmlns:a16="http://schemas.microsoft.com/office/drawing/2014/main" val="20002"/>
                    </a:ext>
                  </a:extLst>
                </a:gridCol>
                <a:gridCol w="2413982">
                  <a:extLst>
                    <a:ext uri="{9D8B030D-6E8A-4147-A177-3AD203B41FA5}">
                      <a16:colId xmlns:a16="http://schemas.microsoft.com/office/drawing/2014/main" val="20004"/>
                    </a:ext>
                  </a:extLst>
                </a:gridCol>
              </a:tblGrid>
              <a:tr h="542062">
                <a:tc>
                  <a:txBody>
                    <a:bodyPr/>
                    <a:lstStyle/>
                    <a:p>
                      <a:pPr marL="0" marR="0" algn="ctr">
                        <a:spcBef>
                          <a:spcPts val="0"/>
                        </a:spcBef>
                        <a:spcAft>
                          <a:spcPts val="0"/>
                        </a:spcAft>
                      </a:pPr>
                      <a:r>
                        <a:rPr lang="en-CA" sz="2000" dirty="0">
                          <a:effectLst/>
                          <a:latin typeface="Arial Narrow" panose="020B0606020202030204" pitchFamily="34" charset="0"/>
                        </a:rPr>
                        <a:t>Kitchen Sink</a:t>
                      </a:r>
                      <a:endParaRPr lang="en-US" sz="1800" dirty="0">
                        <a:effectLst/>
                        <a:latin typeface="Arial Narrow" panose="020B0606020202030204" pitchFamily="34" charset="0"/>
                        <a:ea typeface="Times New Roman"/>
                      </a:endParaRPr>
                    </a:p>
                  </a:txBody>
                  <a:tcPr marL="77152" marR="77152" marT="0" marB="0" anchor="ctr">
                    <a:solidFill>
                      <a:srgbClr val="57C1A6"/>
                    </a:solidFill>
                  </a:tcPr>
                </a:tc>
                <a:tc>
                  <a:txBody>
                    <a:bodyPr/>
                    <a:lstStyle/>
                    <a:p>
                      <a:pPr marL="0" marR="0" algn="ctr">
                        <a:spcBef>
                          <a:spcPts val="0"/>
                        </a:spcBef>
                        <a:spcAft>
                          <a:spcPts val="0"/>
                        </a:spcAft>
                      </a:pPr>
                      <a:r>
                        <a:rPr lang="en-CA" sz="2000" dirty="0">
                          <a:effectLst/>
                          <a:latin typeface="Arial Narrow" panose="020B0606020202030204" pitchFamily="34" charset="0"/>
                        </a:rPr>
                        <a:t>Deep Dive</a:t>
                      </a:r>
                      <a:endParaRPr lang="en-US" sz="1800" dirty="0">
                        <a:effectLst/>
                        <a:latin typeface="Arial Narrow" panose="020B0606020202030204" pitchFamily="34" charset="0"/>
                        <a:ea typeface="Times New Roman"/>
                      </a:endParaRPr>
                    </a:p>
                  </a:txBody>
                  <a:tcPr marL="77152" marR="77152" marT="0" marB="0" anchor="ctr">
                    <a:solidFill>
                      <a:srgbClr val="91D7C5"/>
                    </a:solidFill>
                  </a:tcPr>
                </a:tc>
                <a:tc>
                  <a:txBody>
                    <a:bodyPr/>
                    <a:lstStyle/>
                    <a:p>
                      <a:pPr marL="0" marR="0" algn="ctr">
                        <a:spcBef>
                          <a:spcPts val="0"/>
                        </a:spcBef>
                        <a:spcAft>
                          <a:spcPts val="0"/>
                        </a:spcAft>
                      </a:pPr>
                      <a:r>
                        <a:rPr lang="en-CA" sz="2000" dirty="0">
                          <a:effectLst/>
                          <a:latin typeface="Arial Narrow" panose="020B0606020202030204" pitchFamily="34" charset="0"/>
                        </a:rPr>
                        <a:t>Middle of the Road</a:t>
                      </a:r>
                      <a:endParaRPr lang="en-US" sz="1800" dirty="0">
                        <a:effectLst/>
                        <a:latin typeface="Arial Narrow" panose="020B0606020202030204" pitchFamily="34" charset="0"/>
                        <a:ea typeface="Times New Roman"/>
                      </a:endParaRPr>
                    </a:p>
                  </a:txBody>
                  <a:tcPr marL="77152" marR="77152" marT="0" marB="0" anchor="ctr">
                    <a:solidFill>
                      <a:srgbClr val="B9E5D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2000" dirty="0">
                          <a:effectLst/>
                          <a:latin typeface="Arial Narrow" panose="020B0606020202030204" pitchFamily="34" charset="0"/>
                        </a:rPr>
                        <a:t>Basic Overview</a:t>
                      </a:r>
                      <a:endParaRPr lang="en-US" sz="2000" dirty="0">
                        <a:effectLst/>
                        <a:latin typeface="Arial Narrow" panose="020B0606020202030204" pitchFamily="34" charset="0"/>
                        <a:ea typeface="Times New Roman"/>
                      </a:endParaRPr>
                    </a:p>
                  </a:txBody>
                  <a:tcPr marL="77152" marR="77152" marT="0" marB="0" anchor="ctr">
                    <a:solidFill>
                      <a:srgbClr val="E0F4EF"/>
                    </a:solidFill>
                  </a:tcPr>
                </a:tc>
                <a:extLst>
                  <a:ext uri="{0D108BD9-81ED-4DB2-BD59-A6C34878D82A}">
                    <a16:rowId xmlns:a16="http://schemas.microsoft.com/office/drawing/2014/main" val="10000"/>
                  </a:ext>
                </a:extLst>
              </a:tr>
              <a:tr h="265339">
                <a:tc>
                  <a:txBody>
                    <a:bodyPr/>
                    <a:lstStyle/>
                    <a:p>
                      <a:pPr marL="0" marR="0" algn="ctr">
                        <a:spcBef>
                          <a:spcPts val="0"/>
                        </a:spcBef>
                        <a:spcAft>
                          <a:spcPts val="0"/>
                        </a:spcAft>
                      </a:pPr>
                      <a:r>
                        <a:rPr lang="en-CA" sz="1800" b="0" dirty="0">
                          <a:effectLst/>
                          <a:latin typeface="Arial Narrow" panose="020B0606020202030204" pitchFamily="34" charset="0"/>
                        </a:rPr>
                        <a:t>Cover page</a:t>
                      </a:r>
                      <a:endParaRPr lang="en-US" sz="1600" b="0" dirty="0">
                        <a:effectLst/>
                        <a:latin typeface="Arial Narrow" panose="020B0606020202030204" pitchFamily="34" charset="0"/>
                        <a:ea typeface="Times New Roman"/>
                      </a:endParaRPr>
                    </a:p>
                  </a:txBody>
                  <a:tcPr marL="77152" marR="77152" marT="0" marB="0">
                    <a:solidFill>
                      <a:srgbClr val="57C1A6"/>
                    </a:solidFill>
                  </a:tcPr>
                </a:tc>
                <a:tc>
                  <a:txBody>
                    <a:bodyPr/>
                    <a:lstStyle/>
                    <a:p>
                      <a:pPr marL="0" marR="0" algn="ctr">
                        <a:spcBef>
                          <a:spcPts val="0"/>
                        </a:spcBef>
                        <a:spcAft>
                          <a:spcPts val="0"/>
                        </a:spcAft>
                      </a:pPr>
                      <a:r>
                        <a:rPr lang="en-CA" sz="1800" dirty="0">
                          <a:effectLst/>
                          <a:latin typeface="Arial Narrow" panose="020B0606020202030204" pitchFamily="34" charset="0"/>
                        </a:rPr>
                        <a:t>Cover page</a:t>
                      </a:r>
                      <a:endParaRPr lang="en-US" sz="1600" dirty="0">
                        <a:effectLst/>
                        <a:latin typeface="Arial Narrow" panose="020B0606020202030204" pitchFamily="34" charset="0"/>
                        <a:ea typeface="Times New Roman"/>
                      </a:endParaRPr>
                    </a:p>
                  </a:txBody>
                  <a:tcPr marL="77152" marR="77152" marT="0" marB="0">
                    <a:solidFill>
                      <a:srgbClr val="91D7C5"/>
                    </a:solidFill>
                  </a:tcPr>
                </a:tc>
                <a:tc>
                  <a:txBody>
                    <a:bodyPr/>
                    <a:lstStyle/>
                    <a:p>
                      <a:pPr marL="0" marR="0" algn="ctr">
                        <a:spcBef>
                          <a:spcPts val="0"/>
                        </a:spcBef>
                        <a:spcAft>
                          <a:spcPts val="0"/>
                        </a:spcAft>
                      </a:pPr>
                      <a:r>
                        <a:rPr lang="en-CA" sz="1800" dirty="0">
                          <a:effectLst/>
                          <a:latin typeface="Arial Narrow" panose="020B0606020202030204" pitchFamily="34" charset="0"/>
                        </a:rPr>
                        <a:t>Cover page</a:t>
                      </a:r>
                      <a:endParaRPr lang="en-US" sz="1600" dirty="0">
                        <a:effectLst/>
                        <a:latin typeface="Arial Narrow" panose="020B0606020202030204" pitchFamily="34" charset="0"/>
                        <a:ea typeface="Times New Roman"/>
                      </a:endParaRPr>
                    </a:p>
                  </a:txBody>
                  <a:tcPr marL="77152" marR="77152" marT="0" marB="0">
                    <a:solidFill>
                      <a:srgbClr val="B9E5D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800" dirty="0">
                          <a:effectLst/>
                          <a:latin typeface="Arial Narrow" panose="020B0606020202030204" pitchFamily="34" charset="0"/>
                        </a:rPr>
                        <a:t>Cover page</a:t>
                      </a:r>
                      <a:endParaRPr lang="en-US" sz="1800" dirty="0">
                        <a:effectLst/>
                        <a:latin typeface="Arial Narrow" panose="020B0606020202030204" pitchFamily="34" charset="0"/>
                        <a:ea typeface="Calibri"/>
                        <a:cs typeface="Times New Roman"/>
                      </a:endParaRPr>
                    </a:p>
                  </a:txBody>
                  <a:tcPr marL="77152" marR="77152" marT="0" marB="0">
                    <a:solidFill>
                      <a:srgbClr val="E0F4EF"/>
                    </a:solidFill>
                  </a:tcPr>
                </a:tc>
                <a:extLst>
                  <a:ext uri="{0D108BD9-81ED-4DB2-BD59-A6C34878D82A}">
                    <a16:rowId xmlns:a16="http://schemas.microsoft.com/office/drawing/2014/main" val="10002"/>
                  </a:ext>
                </a:extLst>
              </a:tr>
              <a:tr h="265339">
                <a:tc>
                  <a:txBody>
                    <a:bodyPr/>
                    <a:lstStyle/>
                    <a:p>
                      <a:pPr marL="0" marR="0" algn="ctr">
                        <a:spcBef>
                          <a:spcPts val="0"/>
                        </a:spcBef>
                        <a:spcAft>
                          <a:spcPts val="0"/>
                        </a:spcAft>
                      </a:pPr>
                      <a:r>
                        <a:rPr lang="en-CA" sz="1800" b="0" dirty="0">
                          <a:effectLst/>
                          <a:latin typeface="Arial Narrow" panose="020B0606020202030204" pitchFamily="34" charset="0"/>
                        </a:rPr>
                        <a:t>Request</a:t>
                      </a:r>
                      <a:endParaRPr lang="en-US" sz="1600" b="0" dirty="0">
                        <a:effectLst/>
                        <a:latin typeface="Arial Narrow" panose="020B0606020202030204" pitchFamily="34" charset="0"/>
                        <a:ea typeface="Times New Roman"/>
                      </a:endParaRPr>
                    </a:p>
                  </a:txBody>
                  <a:tcPr marL="77152" marR="77152" marT="0" marB="0">
                    <a:solidFill>
                      <a:srgbClr val="57C1A6"/>
                    </a:solidFill>
                  </a:tcPr>
                </a:tc>
                <a:tc>
                  <a:txBody>
                    <a:bodyPr/>
                    <a:lstStyle/>
                    <a:p>
                      <a:pPr marL="0" marR="0" algn="ctr">
                        <a:spcBef>
                          <a:spcPts val="0"/>
                        </a:spcBef>
                        <a:spcAft>
                          <a:spcPts val="0"/>
                        </a:spcAft>
                      </a:pPr>
                      <a:r>
                        <a:rPr lang="en-CA" sz="1800" dirty="0">
                          <a:effectLst/>
                          <a:latin typeface="Arial Narrow" panose="020B0606020202030204" pitchFamily="34" charset="0"/>
                        </a:rPr>
                        <a:t>Request</a:t>
                      </a:r>
                      <a:endParaRPr lang="en-US" sz="1600" dirty="0">
                        <a:effectLst/>
                        <a:latin typeface="Arial Narrow" panose="020B0606020202030204" pitchFamily="34" charset="0"/>
                        <a:ea typeface="Times New Roman"/>
                      </a:endParaRPr>
                    </a:p>
                  </a:txBody>
                  <a:tcPr marL="77152" marR="77152" marT="0" marB="0">
                    <a:solidFill>
                      <a:srgbClr val="91D7C5"/>
                    </a:solidFill>
                  </a:tcPr>
                </a:tc>
                <a:tc>
                  <a:txBody>
                    <a:bodyPr/>
                    <a:lstStyle/>
                    <a:p>
                      <a:pPr marL="0" marR="0" algn="ctr">
                        <a:spcBef>
                          <a:spcPts val="0"/>
                        </a:spcBef>
                        <a:spcAft>
                          <a:spcPts val="0"/>
                        </a:spcAft>
                      </a:pPr>
                      <a:r>
                        <a:rPr lang="en-CA" sz="1800" dirty="0">
                          <a:effectLst/>
                          <a:latin typeface="Arial Narrow" panose="020B0606020202030204" pitchFamily="34" charset="0"/>
                        </a:rPr>
                        <a:t>Request</a:t>
                      </a:r>
                      <a:endParaRPr lang="en-US" sz="1600" dirty="0">
                        <a:effectLst/>
                        <a:latin typeface="Arial Narrow" panose="020B0606020202030204" pitchFamily="34" charset="0"/>
                        <a:ea typeface="Times New Roman"/>
                      </a:endParaRPr>
                    </a:p>
                  </a:txBody>
                  <a:tcPr marL="77152" marR="77152" marT="0" marB="0">
                    <a:solidFill>
                      <a:srgbClr val="B9E5D9"/>
                    </a:solidFill>
                  </a:tcPr>
                </a:tc>
                <a:tc>
                  <a:txBody>
                    <a:bodyPr/>
                    <a:lstStyle/>
                    <a:p>
                      <a:pPr marL="0" marR="0" algn="ctr">
                        <a:spcBef>
                          <a:spcPts val="0"/>
                        </a:spcBef>
                        <a:spcAft>
                          <a:spcPts val="0"/>
                        </a:spcAft>
                      </a:pPr>
                      <a:endParaRPr lang="en-US" sz="1800" dirty="0">
                        <a:effectLst/>
                        <a:latin typeface="Arial Narrow" panose="020B0606020202030204" pitchFamily="34" charset="0"/>
                        <a:ea typeface="Times New Roman"/>
                      </a:endParaRPr>
                    </a:p>
                  </a:txBody>
                  <a:tcPr marL="77152" marR="77152" marT="0" marB="0">
                    <a:solidFill>
                      <a:srgbClr val="E0F4EF"/>
                    </a:solidFill>
                  </a:tcPr>
                </a:tc>
                <a:extLst>
                  <a:ext uri="{0D108BD9-81ED-4DB2-BD59-A6C34878D82A}">
                    <a16:rowId xmlns:a16="http://schemas.microsoft.com/office/drawing/2014/main" val="10003"/>
                  </a:ext>
                </a:extLst>
              </a:tr>
              <a:tr h="265339">
                <a:tc>
                  <a:txBody>
                    <a:bodyPr/>
                    <a:lstStyle/>
                    <a:p>
                      <a:pPr marL="0" marR="0" algn="ctr">
                        <a:spcBef>
                          <a:spcPts val="0"/>
                        </a:spcBef>
                        <a:spcAft>
                          <a:spcPts val="0"/>
                        </a:spcAft>
                      </a:pPr>
                      <a:r>
                        <a:rPr lang="en-CA" sz="1800" b="0" dirty="0">
                          <a:effectLst/>
                          <a:latin typeface="Arial Narrow" panose="020B0606020202030204" pitchFamily="34" charset="0"/>
                        </a:rPr>
                        <a:t>EPC Role</a:t>
                      </a:r>
                      <a:endParaRPr lang="en-US" sz="1600" b="0" dirty="0">
                        <a:effectLst/>
                        <a:latin typeface="Arial Narrow" panose="020B0606020202030204" pitchFamily="34" charset="0"/>
                        <a:ea typeface="Times New Roman"/>
                      </a:endParaRPr>
                    </a:p>
                  </a:txBody>
                  <a:tcPr marL="77152" marR="77152" marT="0" marB="0">
                    <a:solidFill>
                      <a:srgbClr val="57C1A6"/>
                    </a:solidFill>
                  </a:tcPr>
                </a:tc>
                <a:tc>
                  <a:txBody>
                    <a:bodyPr/>
                    <a:lstStyle/>
                    <a:p>
                      <a:pPr marL="0" marR="0" algn="ctr">
                        <a:spcBef>
                          <a:spcPts val="0"/>
                        </a:spcBef>
                        <a:spcAft>
                          <a:spcPts val="0"/>
                        </a:spcAft>
                      </a:pPr>
                      <a:r>
                        <a:rPr lang="en-CA" sz="1800" dirty="0">
                          <a:effectLst/>
                          <a:latin typeface="Arial Narrow" panose="020B0606020202030204" pitchFamily="34" charset="0"/>
                        </a:rPr>
                        <a:t> </a:t>
                      </a:r>
                      <a:endParaRPr lang="en-US" sz="1600" dirty="0">
                        <a:effectLst/>
                        <a:latin typeface="Arial Narrow" panose="020B0606020202030204" pitchFamily="34" charset="0"/>
                        <a:ea typeface="Times New Roman"/>
                      </a:endParaRPr>
                    </a:p>
                  </a:txBody>
                  <a:tcPr marL="77152" marR="77152" marT="0" marB="0">
                    <a:solidFill>
                      <a:srgbClr val="91D7C5"/>
                    </a:solidFill>
                  </a:tcPr>
                </a:tc>
                <a:tc>
                  <a:txBody>
                    <a:bodyPr/>
                    <a:lstStyle/>
                    <a:p>
                      <a:pPr marL="0" marR="0" algn="ctr">
                        <a:spcBef>
                          <a:spcPts val="0"/>
                        </a:spcBef>
                        <a:spcAft>
                          <a:spcPts val="0"/>
                        </a:spcAft>
                      </a:pPr>
                      <a:r>
                        <a:rPr lang="en-CA" sz="1800" dirty="0">
                          <a:effectLst/>
                          <a:latin typeface="Arial Narrow" panose="020B0606020202030204" pitchFamily="34" charset="0"/>
                        </a:rPr>
                        <a:t> </a:t>
                      </a:r>
                      <a:endParaRPr lang="en-US" sz="1600" dirty="0">
                        <a:effectLst/>
                        <a:latin typeface="Arial Narrow" panose="020B0606020202030204" pitchFamily="34" charset="0"/>
                        <a:ea typeface="Times New Roman"/>
                      </a:endParaRPr>
                    </a:p>
                  </a:txBody>
                  <a:tcPr marL="77152" marR="77152" marT="0" marB="0">
                    <a:solidFill>
                      <a:srgbClr val="B9E5D9"/>
                    </a:solidFill>
                  </a:tcPr>
                </a:tc>
                <a:tc>
                  <a:txBody>
                    <a:bodyPr/>
                    <a:lstStyle/>
                    <a:p>
                      <a:pPr marL="0" marR="0" algn="ctr">
                        <a:spcBef>
                          <a:spcPts val="0"/>
                        </a:spcBef>
                        <a:spcAft>
                          <a:spcPts val="0"/>
                        </a:spcAft>
                      </a:pPr>
                      <a:endParaRPr lang="en-US" sz="1800" dirty="0">
                        <a:effectLst/>
                        <a:latin typeface="Arial Narrow" panose="020B0606020202030204" pitchFamily="34" charset="0"/>
                        <a:ea typeface="Times New Roman"/>
                      </a:endParaRPr>
                    </a:p>
                  </a:txBody>
                  <a:tcPr marL="77152" marR="77152" marT="0" marB="0">
                    <a:solidFill>
                      <a:srgbClr val="E0F4EF"/>
                    </a:solidFill>
                  </a:tcPr>
                </a:tc>
                <a:extLst>
                  <a:ext uri="{0D108BD9-81ED-4DB2-BD59-A6C34878D82A}">
                    <a16:rowId xmlns:a16="http://schemas.microsoft.com/office/drawing/2014/main" val="10004"/>
                  </a:ext>
                </a:extLst>
              </a:tr>
              <a:tr h="265339">
                <a:tc>
                  <a:txBody>
                    <a:bodyPr/>
                    <a:lstStyle/>
                    <a:p>
                      <a:pPr marL="0" marR="0" algn="ctr">
                        <a:spcBef>
                          <a:spcPts val="0"/>
                        </a:spcBef>
                        <a:spcAft>
                          <a:spcPts val="0"/>
                        </a:spcAft>
                      </a:pPr>
                      <a:r>
                        <a:rPr lang="en-CA" sz="1800" b="0" dirty="0">
                          <a:effectLst/>
                          <a:latin typeface="Arial Narrow" panose="020B0606020202030204" pitchFamily="34" charset="0"/>
                        </a:rPr>
                        <a:t>Context</a:t>
                      </a:r>
                      <a:endParaRPr lang="en-US" sz="1600" b="0" dirty="0">
                        <a:effectLst/>
                        <a:latin typeface="Arial Narrow" panose="020B0606020202030204" pitchFamily="34" charset="0"/>
                        <a:ea typeface="Times New Roman"/>
                      </a:endParaRPr>
                    </a:p>
                  </a:txBody>
                  <a:tcPr marL="77152" marR="77152" marT="0" marB="0">
                    <a:solidFill>
                      <a:srgbClr val="57C1A6"/>
                    </a:solidFill>
                  </a:tcPr>
                </a:tc>
                <a:tc>
                  <a:txBody>
                    <a:bodyPr/>
                    <a:lstStyle/>
                    <a:p>
                      <a:pPr marL="0" marR="0" algn="ctr">
                        <a:spcBef>
                          <a:spcPts val="0"/>
                        </a:spcBef>
                        <a:spcAft>
                          <a:spcPts val="0"/>
                        </a:spcAft>
                      </a:pPr>
                      <a:r>
                        <a:rPr lang="en-CA" sz="1800" dirty="0">
                          <a:effectLst/>
                          <a:latin typeface="Arial Narrow" panose="020B0606020202030204" pitchFamily="34" charset="0"/>
                        </a:rPr>
                        <a:t> </a:t>
                      </a:r>
                      <a:endParaRPr lang="en-US" sz="1600" dirty="0">
                        <a:effectLst/>
                        <a:latin typeface="Arial Narrow" panose="020B0606020202030204" pitchFamily="34" charset="0"/>
                        <a:ea typeface="Times New Roman"/>
                      </a:endParaRPr>
                    </a:p>
                  </a:txBody>
                  <a:tcPr marL="77152" marR="77152" marT="0" marB="0">
                    <a:solidFill>
                      <a:srgbClr val="91D7C5"/>
                    </a:solidFill>
                  </a:tcPr>
                </a:tc>
                <a:tc>
                  <a:txBody>
                    <a:bodyPr/>
                    <a:lstStyle/>
                    <a:p>
                      <a:pPr marL="0" marR="0" algn="ctr">
                        <a:spcBef>
                          <a:spcPts val="0"/>
                        </a:spcBef>
                        <a:spcAft>
                          <a:spcPts val="0"/>
                        </a:spcAft>
                      </a:pPr>
                      <a:r>
                        <a:rPr lang="en-CA" sz="1800" dirty="0">
                          <a:effectLst/>
                          <a:latin typeface="Arial Narrow" panose="020B0606020202030204" pitchFamily="34" charset="0"/>
                        </a:rPr>
                        <a:t> </a:t>
                      </a:r>
                      <a:endParaRPr lang="en-US" sz="1600" dirty="0">
                        <a:effectLst/>
                        <a:latin typeface="Arial Narrow" panose="020B0606020202030204" pitchFamily="34" charset="0"/>
                        <a:ea typeface="Times New Roman"/>
                      </a:endParaRPr>
                    </a:p>
                  </a:txBody>
                  <a:tcPr marL="77152" marR="77152" marT="0" marB="0">
                    <a:solidFill>
                      <a:srgbClr val="B9E5D9"/>
                    </a:solidFill>
                  </a:tcPr>
                </a:tc>
                <a:tc>
                  <a:txBody>
                    <a:bodyPr/>
                    <a:lstStyle/>
                    <a:p>
                      <a:pPr marL="0" marR="0" algn="ctr">
                        <a:spcBef>
                          <a:spcPts val="0"/>
                        </a:spcBef>
                        <a:spcAft>
                          <a:spcPts val="0"/>
                        </a:spcAft>
                      </a:pPr>
                      <a:endParaRPr lang="en-US" sz="1800" dirty="0">
                        <a:effectLst/>
                        <a:latin typeface="Arial Narrow" panose="020B0606020202030204" pitchFamily="34" charset="0"/>
                        <a:ea typeface="Times New Roman"/>
                      </a:endParaRPr>
                    </a:p>
                  </a:txBody>
                  <a:tcPr marL="77152" marR="77152" marT="0" marB="0">
                    <a:solidFill>
                      <a:srgbClr val="E0F4EF"/>
                    </a:solidFill>
                  </a:tcPr>
                </a:tc>
                <a:extLst>
                  <a:ext uri="{0D108BD9-81ED-4DB2-BD59-A6C34878D82A}">
                    <a16:rowId xmlns:a16="http://schemas.microsoft.com/office/drawing/2014/main" val="10005"/>
                  </a:ext>
                </a:extLst>
              </a:tr>
              <a:tr h="265339">
                <a:tc>
                  <a:txBody>
                    <a:bodyPr/>
                    <a:lstStyle/>
                    <a:p>
                      <a:pPr marL="0" marR="0" algn="ctr">
                        <a:spcBef>
                          <a:spcPts val="0"/>
                        </a:spcBef>
                        <a:spcAft>
                          <a:spcPts val="0"/>
                        </a:spcAft>
                      </a:pPr>
                      <a:r>
                        <a:rPr lang="en-CA" sz="1800" b="0" dirty="0">
                          <a:effectLst/>
                          <a:latin typeface="Arial Narrow" panose="020B0606020202030204" pitchFamily="34" charset="0"/>
                        </a:rPr>
                        <a:t>History</a:t>
                      </a:r>
                      <a:endParaRPr lang="en-US" sz="1600" b="0" dirty="0">
                        <a:effectLst/>
                        <a:latin typeface="Arial Narrow" panose="020B0606020202030204" pitchFamily="34" charset="0"/>
                        <a:ea typeface="Times New Roman"/>
                      </a:endParaRPr>
                    </a:p>
                  </a:txBody>
                  <a:tcPr marL="77152" marR="77152" marT="0" marB="0">
                    <a:solidFill>
                      <a:srgbClr val="57C1A6"/>
                    </a:solidFill>
                  </a:tcPr>
                </a:tc>
                <a:tc>
                  <a:txBody>
                    <a:bodyPr/>
                    <a:lstStyle/>
                    <a:p>
                      <a:pPr marL="0" marR="0" algn="ctr">
                        <a:spcBef>
                          <a:spcPts val="0"/>
                        </a:spcBef>
                        <a:spcAft>
                          <a:spcPts val="0"/>
                        </a:spcAft>
                      </a:pPr>
                      <a:r>
                        <a:rPr lang="en-CA" sz="1800" dirty="0">
                          <a:effectLst/>
                          <a:latin typeface="Arial Narrow" panose="020B0606020202030204" pitchFamily="34" charset="0"/>
                        </a:rPr>
                        <a:t> </a:t>
                      </a:r>
                      <a:endParaRPr lang="en-US" sz="1600" dirty="0">
                        <a:effectLst/>
                        <a:latin typeface="Arial Narrow" panose="020B0606020202030204" pitchFamily="34" charset="0"/>
                        <a:ea typeface="Times New Roman"/>
                      </a:endParaRPr>
                    </a:p>
                  </a:txBody>
                  <a:tcPr marL="77152" marR="77152" marT="0" marB="0">
                    <a:solidFill>
                      <a:srgbClr val="91D7C5"/>
                    </a:solidFill>
                  </a:tcPr>
                </a:tc>
                <a:tc>
                  <a:txBody>
                    <a:bodyPr/>
                    <a:lstStyle/>
                    <a:p>
                      <a:pPr marL="0" marR="0" algn="ctr">
                        <a:spcBef>
                          <a:spcPts val="0"/>
                        </a:spcBef>
                        <a:spcAft>
                          <a:spcPts val="0"/>
                        </a:spcAft>
                      </a:pPr>
                      <a:r>
                        <a:rPr lang="en-CA" sz="1800" dirty="0">
                          <a:effectLst/>
                          <a:latin typeface="Arial Narrow" panose="020B0606020202030204" pitchFamily="34" charset="0"/>
                        </a:rPr>
                        <a:t> </a:t>
                      </a:r>
                      <a:endParaRPr lang="en-US" sz="1600" dirty="0">
                        <a:effectLst/>
                        <a:latin typeface="Arial Narrow" panose="020B0606020202030204" pitchFamily="34" charset="0"/>
                        <a:ea typeface="Times New Roman"/>
                      </a:endParaRPr>
                    </a:p>
                  </a:txBody>
                  <a:tcPr marL="77152" marR="77152" marT="0" marB="0">
                    <a:solidFill>
                      <a:srgbClr val="B9E5D9"/>
                    </a:solidFill>
                  </a:tcPr>
                </a:tc>
                <a:tc>
                  <a:txBody>
                    <a:bodyPr/>
                    <a:lstStyle/>
                    <a:p>
                      <a:pPr marL="0" marR="0" algn="ctr">
                        <a:spcBef>
                          <a:spcPts val="0"/>
                        </a:spcBef>
                        <a:spcAft>
                          <a:spcPts val="0"/>
                        </a:spcAft>
                      </a:pPr>
                      <a:endParaRPr lang="en-US" sz="1800" dirty="0">
                        <a:effectLst/>
                        <a:latin typeface="Arial Narrow" panose="020B0606020202030204" pitchFamily="34" charset="0"/>
                        <a:ea typeface="Times New Roman"/>
                      </a:endParaRPr>
                    </a:p>
                  </a:txBody>
                  <a:tcPr marL="77152" marR="77152" marT="0" marB="0">
                    <a:solidFill>
                      <a:srgbClr val="E0F4EF"/>
                    </a:solidFill>
                  </a:tcPr>
                </a:tc>
                <a:extLst>
                  <a:ext uri="{0D108BD9-81ED-4DB2-BD59-A6C34878D82A}">
                    <a16:rowId xmlns:a16="http://schemas.microsoft.com/office/drawing/2014/main" val="10006"/>
                  </a:ext>
                </a:extLst>
              </a:tr>
              <a:tr h="265339">
                <a:tc>
                  <a:txBody>
                    <a:bodyPr/>
                    <a:lstStyle/>
                    <a:p>
                      <a:pPr marL="0" marR="0" algn="ctr">
                        <a:spcBef>
                          <a:spcPts val="0"/>
                        </a:spcBef>
                        <a:spcAft>
                          <a:spcPts val="0"/>
                        </a:spcAft>
                      </a:pPr>
                      <a:r>
                        <a:rPr lang="en-CA" sz="1800" b="0" dirty="0">
                          <a:effectLst/>
                          <a:latin typeface="Arial Narrow" panose="020B0606020202030204" pitchFamily="34" charset="0"/>
                        </a:rPr>
                        <a:t>Transportation System</a:t>
                      </a:r>
                      <a:endParaRPr lang="en-US" sz="1600" b="0" dirty="0">
                        <a:effectLst/>
                        <a:latin typeface="Arial Narrow" panose="020B0606020202030204" pitchFamily="34" charset="0"/>
                        <a:ea typeface="Times New Roman"/>
                      </a:endParaRPr>
                    </a:p>
                  </a:txBody>
                  <a:tcPr marL="77152" marR="77152" marT="0" marB="0">
                    <a:solidFill>
                      <a:srgbClr val="57C1A6"/>
                    </a:solidFill>
                  </a:tcPr>
                </a:tc>
                <a:tc>
                  <a:txBody>
                    <a:bodyPr/>
                    <a:lstStyle/>
                    <a:p>
                      <a:pPr marL="0" marR="0" algn="ctr">
                        <a:spcBef>
                          <a:spcPts val="0"/>
                        </a:spcBef>
                        <a:spcAft>
                          <a:spcPts val="0"/>
                        </a:spcAft>
                      </a:pPr>
                      <a:r>
                        <a:rPr lang="en-CA" sz="1800" dirty="0">
                          <a:effectLst/>
                          <a:latin typeface="Arial Narrow" panose="020B0606020202030204" pitchFamily="34" charset="0"/>
                        </a:rPr>
                        <a:t> </a:t>
                      </a:r>
                      <a:endParaRPr lang="en-US" sz="1600" dirty="0">
                        <a:effectLst/>
                        <a:latin typeface="Arial Narrow" panose="020B0606020202030204" pitchFamily="34" charset="0"/>
                        <a:ea typeface="Times New Roman"/>
                      </a:endParaRPr>
                    </a:p>
                  </a:txBody>
                  <a:tcPr marL="77152" marR="77152" marT="0" marB="0">
                    <a:solidFill>
                      <a:srgbClr val="91D7C5"/>
                    </a:solidFill>
                  </a:tcPr>
                </a:tc>
                <a:tc>
                  <a:txBody>
                    <a:bodyPr/>
                    <a:lstStyle/>
                    <a:p>
                      <a:pPr marL="0" marR="0" algn="ctr">
                        <a:spcBef>
                          <a:spcPts val="0"/>
                        </a:spcBef>
                        <a:spcAft>
                          <a:spcPts val="0"/>
                        </a:spcAft>
                      </a:pPr>
                      <a:r>
                        <a:rPr lang="en-CA" sz="1800" dirty="0">
                          <a:effectLst/>
                          <a:latin typeface="Arial Narrow" panose="020B0606020202030204" pitchFamily="34" charset="0"/>
                        </a:rPr>
                        <a:t> </a:t>
                      </a:r>
                      <a:endParaRPr lang="en-US" sz="1600" dirty="0">
                        <a:effectLst/>
                        <a:latin typeface="Arial Narrow" panose="020B0606020202030204" pitchFamily="34" charset="0"/>
                        <a:ea typeface="Times New Roman"/>
                      </a:endParaRPr>
                    </a:p>
                  </a:txBody>
                  <a:tcPr marL="77152" marR="77152" marT="0" marB="0">
                    <a:solidFill>
                      <a:srgbClr val="B9E5D9"/>
                    </a:solidFill>
                  </a:tcPr>
                </a:tc>
                <a:tc>
                  <a:txBody>
                    <a:bodyPr/>
                    <a:lstStyle/>
                    <a:p>
                      <a:pPr marL="0" marR="0" algn="ctr">
                        <a:spcBef>
                          <a:spcPts val="0"/>
                        </a:spcBef>
                        <a:spcAft>
                          <a:spcPts val="0"/>
                        </a:spcAft>
                      </a:pPr>
                      <a:endParaRPr lang="en-US" sz="1800" dirty="0">
                        <a:effectLst/>
                        <a:latin typeface="Arial Narrow" panose="020B0606020202030204" pitchFamily="34" charset="0"/>
                        <a:ea typeface="Times New Roman"/>
                      </a:endParaRPr>
                    </a:p>
                  </a:txBody>
                  <a:tcPr marL="77152" marR="77152" marT="0" marB="0">
                    <a:solidFill>
                      <a:srgbClr val="E0F4EF"/>
                    </a:solidFill>
                  </a:tcPr>
                </a:tc>
                <a:extLst>
                  <a:ext uri="{0D108BD9-81ED-4DB2-BD59-A6C34878D82A}">
                    <a16:rowId xmlns:a16="http://schemas.microsoft.com/office/drawing/2014/main" val="10007"/>
                  </a:ext>
                </a:extLst>
              </a:tr>
              <a:tr h="265339">
                <a:tc>
                  <a:txBody>
                    <a:bodyPr/>
                    <a:lstStyle/>
                    <a:p>
                      <a:pPr marL="0" marR="0" algn="ctr">
                        <a:spcBef>
                          <a:spcPts val="0"/>
                        </a:spcBef>
                        <a:spcAft>
                          <a:spcPts val="0"/>
                        </a:spcAft>
                      </a:pPr>
                      <a:r>
                        <a:rPr lang="en-CA" sz="1800" b="0" dirty="0">
                          <a:effectLst/>
                          <a:latin typeface="Arial Narrow" panose="020B0606020202030204" pitchFamily="34" charset="0"/>
                        </a:rPr>
                        <a:t>Corridor Designation</a:t>
                      </a:r>
                      <a:endParaRPr lang="en-US" sz="1600" b="0" dirty="0">
                        <a:effectLst/>
                        <a:latin typeface="Arial Narrow" panose="020B0606020202030204" pitchFamily="34" charset="0"/>
                        <a:ea typeface="Times New Roman"/>
                      </a:endParaRPr>
                    </a:p>
                  </a:txBody>
                  <a:tcPr marL="77152" marR="77152" marT="0" marB="0">
                    <a:solidFill>
                      <a:srgbClr val="57C1A6"/>
                    </a:solidFill>
                  </a:tcPr>
                </a:tc>
                <a:tc>
                  <a:txBody>
                    <a:bodyPr/>
                    <a:lstStyle/>
                    <a:p>
                      <a:pPr marL="0" marR="0" algn="ctr">
                        <a:spcBef>
                          <a:spcPts val="0"/>
                        </a:spcBef>
                        <a:spcAft>
                          <a:spcPts val="0"/>
                        </a:spcAft>
                      </a:pPr>
                      <a:r>
                        <a:rPr lang="en-CA" sz="1800" dirty="0">
                          <a:effectLst/>
                          <a:latin typeface="Arial Narrow" panose="020B0606020202030204" pitchFamily="34" charset="0"/>
                        </a:rPr>
                        <a:t> </a:t>
                      </a:r>
                      <a:endParaRPr lang="en-US" sz="1600" dirty="0">
                        <a:effectLst/>
                        <a:latin typeface="Arial Narrow" panose="020B0606020202030204" pitchFamily="34" charset="0"/>
                        <a:ea typeface="Times New Roman"/>
                      </a:endParaRPr>
                    </a:p>
                  </a:txBody>
                  <a:tcPr marL="77152" marR="77152" marT="0" marB="0">
                    <a:solidFill>
                      <a:srgbClr val="91D7C5"/>
                    </a:solidFill>
                  </a:tcPr>
                </a:tc>
                <a:tc>
                  <a:txBody>
                    <a:bodyPr/>
                    <a:lstStyle/>
                    <a:p>
                      <a:pPr marL="0" marR="0" algn="ctr">
                        <a:spcBef>
                          <a:spcPts val="0"/>
                        </a:spcBef>
                        <a:spcAft>
                          <a:spcPts val="0"/>
                        </a:spcAft>
                      </a:pPr>
                      <a:r>
                        <a:rPr lang="en-CA" sz="1800" dirty="0">
                          <a:effectLst/>
                          <a:latin typeface="Arial Narrow" panose="020B0606020202030204" pitchFamily="34" charset="0"/>
                        </a:rPr>
                        <a:t> </a:t>
                      </a:r>
                      <a:endParaRPr lang="en-US" sz="1600" dirty="0">
                        <a:effectLst/>
                        <a:latin typeface="Arial Narrow" panose="020B0606020202030204" pitchFamily="34" charset="0"/>
                        <a:ea typeface="Times New Roman"/>
                      </a:endParaRPr>
                    </a:p>
                  </a:txBody>
                  <a:tcPr marL="77152" marR="77152" marT="0" marB="0">
                    <a:solidFill>
                      <a:srgbClr val="B9E5D9"/>
                    </a:solidFill>
                  </a:tcPr>
                </a:tc>
                <a:tc>
                  <a:txBody>
                    <a:bodyPr/>
                    <a:lstStyle/>
                    <a:p>
                      <a:pPr marL="0" marR="0" algn="ctr">
                        <a:spcBef>
                          <a:spcPts val="0"/>
                        </a:spcBef>
                        <a:spcAft>
                          <a:spcPts val="0"/>
                        </a:spcAft>
                      </a:pPr>
                      <a:endParaRPr lang="en-US" sz="1800">
                        <a:effectLst/>
                        <a:latin typeface="Arial Narrow" panose="020B0606020202030204" pitchFamily="34" charset="0"/>
                        <a:ea typeface="Times New Roman"/>
                      </a:endParaRPr>
                    </a:p>
                  </a:txBody>
                  <a:tcPr marL="77152" marR="77152" marT="0" marB="0">
                    <a:solidFill>
                      <a:srgbClr val="E0F4EF"/>
                    </a:solidFill>
                  </a:tcPr>
                </a:tc>
                <a:extLst>
                  <a:ext uri="{0D108BD9-81ED-4DB2-BD59-A6C34878D82A}">
                    <a16:rowId xmlns:a16="http://schemas.microsoft.com/office/drawing/2014/main" val="10008"/>
                  </a:ext>
                </a:extLst>
              </a:tr>
              <a:tr h="265339">
                <a:tc>
                  <a:txBody>
                    <a:bodyPr/>
                    <a:lstStyle/>
                    <a:p>
                      <a:pPr marL="0" marR="0" algn="ctr">
                        <a:spcBef>
                          <a:spcPts val="0"/>
                        </a:spcBef>
                        <a:spcAft>
                          <a:spcPts val="0"/>
                        </a:spcAft>
                      </a:pPr>
                      <a:r>
                        <a:rPr lang="en-CA" sz="1800" b="0" dirty="0">
                          <a:effectLst/>
                          <a:latin typeface="Arial Narrow" panose="020B0606020202030204" pitchFamily="34" charset="0"/>
                        </a:rPr>
                        <a:t>Trails/Bikeways</a:t>
                      </a:r>
                      <a:endParaRPr lang="en-US" sz="1600" b="0" dirty="0">
                        <a:effectLst/>
                        <a:latin typeface="Arial Narrow" panose="020B0606020202030204" pitchFamily="34" charset="0"/>
                        <a:ea typeface="Times New Roman"/>
                      </a:endParaRPr>
                    </a:p>
                  </a:txBody>
                  <a:tcPr marL="77152" marR="77152" marT="0" marB="0">
                    <a:solidFill>
                      <a:srgbClr val="57C1A6"/>
                    </a:solidFill>
                  </a:tcPr>
                </a:tc>
                <a:tc>
                  <a:txBody>
                    <a:bodyPr/>
                    <a:lstStyle/>
                    <a:p>
                      <a:pPr marL="0" marR="0" algn="ctr">
                        <a:spcBef>
                          <a:spcPts val="0"/>
                        </a:spcBef>
                        <a:spcAft>
                          <a:spcPts val="0"/>
                        </a:spcAft>
                      </a:pPr>
                      <a:r>
                        <a:rPr lang="en-CA" sz="1800" dirty="0">
                          <a:effectLst/>
                          <a:latin typeface="Arial Narrow" panose="020B0606020202030204" pitchFamily="34" charset="0"/>
                        </a:rPr>
                        <a:t> </a:t>
                      </a:r>
                      <a:endParaRPr lang="en-US" sz="1600" dirty="0">
                        <a:effectLst/>
                        <a:latin typeface="Arial Narrow" panose="020B0606020202030204" pitchFamily="34" charset="0"/>
                        <a:ea typeface="Times New Roman"/>
                      </a:endParaRPr>
                    </a:p>
                  </a:txBody>
                  <a:tcPr marL="77152" marR="77152" marT="0" marB="0">
                    <a:solidFill>
                      <a:srgbClr val="91D7C5"/>
                    </a:solidFill>
                  </a:tcPr>
                </a:tc>
                <a:tc>
                  <a:txBody>
                    <a:bodyPr/>
                    <a:lstStyle/>
                    <a:p>
                      <a:pPr marL="0" marR="0" algn="ctr">
                        <a:spcBef>
                          <a:spcPts val="0"/>
                        </a:spcBef>
                        <a:spcAft>
                          <a:spcPts val="0"/>
                        </a:spcAft>
                      </a:pPr>
                      <a:r>
                        <a:rPr lang="en-CA" sz="1800" dirty="0">
                          <a:effectLst/>
                          <a:latin typeface="Arial Narrow" panose="020B0606020202030204" pitchFamily="34" charset="0"/>
                        </a:rPr>
                        <a:t> </a:t>
                      </a:r>
                      <a:endParaRPr lang="en-US" sz="1600" dirty="0">
                        <a:effectLst/>
                        <a:latin typeface="Arial Narrow" panose="020B0606020202030204" pitchFamily="34" charset="0"/>
                        <a:ea typeface="Times New Roman"/>
                      </a:endParaRPr>
                    </a:p>
                  </a:txBody>
                  <a:tcPr marL="77152" marR="77152" marT="0" marB="0">
                    <a:solidFill>
                      <a:srgbClr val="B9E5D9"/>
                    </a:solidFill>
                  </a:tcPr>
                </a:tc>
                <a:tc>
                  <a:txBody>
                    <a:bodyPr/>
                    <a:lstStyle/>
                    <a:p>
                      <a:pPr marL="0" marR="0" algn="ctr">
                        <a:spcBef>
                          <a:spcPts val="0"/>
                        </a:spcBef>
                        <a:spcAft>
                          <a:spcPts val="0"/>
                        </a:spcAft>
                      </a:pPr>
                      <a:endParaRPr lang="en-US" sz="1800" dirty="0">
                        <a:effectLst/>
                        <a:latin typeface="Arial Narrow" panose="020B0606020202030204" pitchFamily="34" charset="0"/>
                        <a:ea typeface="Times New Roman"/>
                      </a:endParaRPr>
                    </a:p>
                  </a:txBody>
                  <a:tcPr marL="77152" marR="77152" marT="0" marB="0">
                    <a:solidFill>
                      <a:srgbClr val="E0F4EF"/>
                    </a:solidFill>
                  </a:tcPr>
                </a:tc>
                <a:extLst>
                  <a:ext uri="{0D108BD9-81ED-4DB2-BD59-A6C34878D82A}">
                    <a16:rowId xmlns:a16="http://schemas.microsoft.com/office/drawing/2014/main" val="10009"/>
                  </a:ext>
                </a:extLst>
              </a:tr>
              <a:tr h="265339">
                <a:tc>
                  <a:txBody>
                    <a:bodyPr/>
                    <a:lstStyle/>
                    <a:p>
                      <a:pPr marL="0" marR="0" algn="ctr">
                        <a:spcBef>
                          <a:spcPts val="0"/>
                        </a:spcBef>
                        <a:spcAft>
                          <a:spcPts val="0"/>
                        </a:spcAft>
                      </a:pPr>
                      <a:r>
                        <a:rPr lang="en-CA" sz="1800" b="0" dirty="0">
                          <a:effectLst/>
                          <a:latin typeface="Arial Narrow" panose="020B0606020202030204" pitchFamily="34" charset="0"/>
                        </a:rPr>
                        <a:t>Transit</a:t>
                      </a:r>
                      <a:endParaRPr lang="en-US" sz="1600" b="0" dirty="0">
                        <a:effectLst/>
                        <a:latin typeface="Arial Narrow" panose="020B0606020202030204" pitchFamily="34" charset="0"/>
                        <a:ea typeface="Times New Roman"/>
                      </a:endParaRPr>
                    </a:p>
                  </a:txBody>
                  <a:tcPr marL="77152" marR="77152" marT="0" marB="0">
                    <a:solidFill>
                      <a:srgbClr val="57C1A6"/>
                    </a:solidFill>
                  </a:tcPr>
                </a:tc>
                <a:tc>
                  <a:txBody>
                    <a:bodyPr/>
                    <a:lstStyle/>
                    <a:p>
                      <a:pPr marL="0" marR="0" algn="ctr">
                        <a:spcBef>
                          <a:spcPts val="0"/>
                        </a:spcBef>
                        <a:spcAft>
                          <a:spcPts val="0"/>
                        </a:spcAft>
                      </a:pPr>
                      <a:r>
                        <a:rPr lang="en-CA" sz="1800" dirty="0">
                          <a:effectLst/>
                          <a:latin typeface="Arial Narrow" panose="020B0606020202030204" pitchFamily="34" charset="0"/>
                        </a:rPr>
                        <a:t> </a:t>
                      </a:r>
                      <a:endParaRPr lang="en-US" sz="1600" dirty="0">
                        <a:effectLst/>
                        <a:latin typeface="Arial Narrow" panose="020B0606020202030204" pitchFamily="34" charset="0"/>
                        <a:ea typeface="Times New Roman"/>
                      </a:endParaRPr>
                    </a:p>
                  </a:txBody>
                  <a:tcPr marL="77152" marR="77152" marT="0" marB="0">
                    <a:solidFill>
                      <a:srgbClr val="91D7C5"/>
                    </a:solidFill>
                  </a:tcPr>
                </a:tc>
                <a:tc>
                  <a:txBody>
                    <a:bodyPr/>
                    <a:lstStyle/>
                    <a:p>
                      <a:pPr marL="0" marR="0" algn="ctr">
                        <a:spcBef>
                          <a:spcPts val="0"/>
                        </a:spcBef>
                        <a:spcAft>
                          <a:spcPts val="0"/>
                        </a:spcAft>
                      </a:pPr>
                      <a:r>
                        <a:rPr lang="en-CA" sz="1800">
                          <a:effectLst/>
                          <a:latin typeface="Arial Narrow" panose="020B0606020202030204" pitchFamily="34" charset="0"/>
                        </a:rPr>
                        <a:t> </a:t>
                      </a:r>
                      <a:endParaRPr lang="en-US" sz="1600">
                        <a:effectLst/>
                        <a:latin typeface="Arial Narrow" panose="020B0606020202030204" pitchFamily="34" charset="0"/>
                        <a:ea typeface="Times New Roman"/>
                      </a:endParaRPr>
                    </a:p>
                  </a:txBody>
                  <a:tcPr marL="77152" marR="77152" marT="0" marB="0">
                    <a:solidFill>
                      <a:srgbClr val="B9E5D9"/>
                    </a:solidFill>
                  </a:tcPr>
                </a:tc>
                <a:tc>
                  <a:txBody>
                    <a:bodyPr/>
                    <a:lstStyle/>
                    <a:p>
                      <a:pPr marL="0" marR="0" algn="ctr">
                        <a:spcBef>
                          <a:spcPts val="0"/>
                        </a:spcBef>
                        <a:spcAft>
                          <a:spcPts val="0"/>
                        </a:spcAft>
                      </a:pPr>
                      <a:endParaRPr lang="en-US" sz="1800" dirty="0">
                        <a:effectLst/>
                        <a:latin typeface="Arial Narrow" panose="020B0606020202030204" pitchFamily="34" charset="0"/>
                        <a:ea typeface="Times New Roman"/>
                      </a:endParaRPr>
                    </a:p>
                  </a:txBody>
                  <a:tcPr marL="77152" marR="77152" marT="0" marB="0">
                    <a:solidFill>
                      <a:srgbClr val="E0F4EF"/>
                    </a:solidFill>
                  </a:tcPr>
                </a:tc>
                <a:extLst>
                  <a:ext uri="{0D108BD9-81ED-4DB2-BD59-A6C34878D82A}">
                    <a16:rowId xmlns:a16="http://schemas.microsoft.com/office/drawing/2014/main" val="10010"/>
                  </a:ext>
                </a:extLst>
              </a:tr>
              <a:tr h="265339">
                <a:tc>
                  <a:txBody>
                    <a:bodyPr/>
                    <a:lstStyle/>
                    <a:p>
                      <a:pPr marL="0" marR="0" algn="ctr">
                        <a:spcBef>
                          <a:spcPts val="0"/>
                        </a:spcBef>
                        <a:spcAft>
                          <a:spcPts val="0"/>
                        </a:spcAft>
                      </a:pPr>
                      <a:r>
                        <a:rPr lang="en-CA" sz="1800" b="0" dirty="0">
                          <a:effectLst/>
                          <a:latin typeface="Arial Narrow" panose="020B0606020202030204" pitchFamily="34" charset="0"/>
                        </a:rPr>
                        <a:t>Public Facilities</a:t>
                      </a:r>
                      <a:endParaRPr lang="en-US" sz="1600" b="0" dirty="0">
                        <a:effectLst/>
                        <a:latin typeface="Arial Narrow" panose="020B0606020202030204" pitchFamily="34" charset="0"/>
                        <a:ea typeface="Times New Roman"/>
                      </a:endParaRPr>
                    </a:p>
                  </a:txBody>
                  <a:tcPr marL="77152" marR="77152" marT="0" marB="0">
                    <a:solidFill>
                      <a:srgbClr val="57C1A6"/>
                    </a:solidFill>
                  </a:tcPr>
                </a:tc>
                <a:tc>
                  <a:txBody>
                    <a:bodyPr/>
                    <a:lstStyle/>
                    <a:p>
                      <a:pPr marL="0" marR="0" algn="ctr">
                        <a:spcBef>
                          <a:spcPts val="0"/>
                        </a:spcBef>
                        <a:spcAft>
                          <a:spcPts val="0"/>
                        </a:spcAft>
                      </a:pPr>
                      <a:r>
                        <a:rPr lang="en-CA" sz="1800" dirty="0">
                          <a:effectLst/>
                          <a:latin typeface="Arial Narrow" panose="020B0606020202030204" pitchFamily="34" charset="0"/>
                        </a:rPr>
                        <a:t> </a:t>
                      </a:r>
                      <a:endParaRPr lang="en-US" sz="1600" dirty="0">
                        <a:effectLst/>
                        <a:latin typeface="Arial Narrow" panose="020B0606020202030204" pitchFamily="34" charset="0"/>
                        <a:ea typeface="Times New Roman"/>
                      </a:endParaRPr>
                    </a:p>
                  </a:txBody>
                  <a:tcPr marL="77152" marR="77152" marT="0" marB="0">
                    <a:solidFill>
                      <a:srgbClr val="91D7C5"/>
                    </a:solidFill>
                  </a:tcPr>
                </a:tc>
                <a:tc>
                  <a:txBody>
                    <a:bodyPr/>
                    <a:lstStyle/>
                    <a:p>
                      <a:pPr marL="0" marR="0" algn="ctr">
                        <a:spcBef>
                          <a:spcPts val="0"/>
                        </a:spcBef>
                        <a:spcAft>
                          <a:spcPts val="0"/>
                        </a:spcAft>
                      </a:pPr>
                      <a:r>
                        <a:rPr lang="en-CA" sz="1800" dirty="0">
                          <a:effectLst/>
                          <a:latin typeface="Arial Narrow" panose="020B0606020202030204" pitchFamily="34" charset="0"/>
                        </a:rPr>
                        <a:t> </a:t>
                      </a:r>
                      <a:endParaRPr lang="en-US" sz="1600" dirty="0">
                        <a:effectLst/>
                        <a:latin typeface="Arial Narrow" panose="020B0606020202030204" pitchFamily="34" charset="0"/>
                        <a:ea typeface="Times New Roman"/>
                      </a:endParaRPr>
                    </a:p>
                  </a:txBody>
                  <a:tcPr marL="77152" marR="77152" marT="0" marB="0">
                    <a:solidFill>
                      <a:srgbClr val="B9E5D9"/>
                    </a:solidFill>
                  </a:tcPr>
                </a:tc>
                <a:tc>
                  <a:txBody>
                    <a:bodyPr/>
                    <a:lstStyle/>
                    <a:p>
                      <a:pPr marL="0" marR="0" algn="ctr">
                        <a:spcBef>
                          <a:spcPts val="0"/>
                        </a:spcBef>
                        <a:spcAft>
                          <a:spcPts val="0"/>
                        </a:spcAft>
                      </a:pPr>
                      <a:endParaRPr lang="en-US" sz="1800" dirty="0">
                        <a:effectLst/>
                        <a:latin typeface="Arial Narrow" panose="020B0606020202030204" pitchFamily="34" charset="0"/>
                        <a:ea typeface="Times New Roman"/>
                      </a:endParaRPr>
                    </a:p>
                  </a:txBody>
                  <a:tcPr marL="77152" marR="77152" marT="0" marB="0">
                    <a:solidFill>
                      <a:srgbClr val="E0F4EF"/>
                    </a:solidFill>
                  </a:tcPr>
                </a:tc>
                <a:extLst>
                  <a:ext uri="{0D108BD9-81ED-4DB2-BD59-A6C34878D82A}">
                    <a16:rowId xmlns:a16="http://schemas.microsoft.com/office/drawing/2014/main" val="10011"/>
                  </a:ext>
                </a:extLst>
              </a:tr>
              <a:tr h="265339">
                <a:tc>
                  <a:txBody>
                    <a:bodyPr/>
                    <a:lstStyle/>
                    <a:p>
                      <a:pPr marL="0" marR="0" algn="ctr">
                        <a:spcBef>
                          <a:spcPts val="0"/>
                        </a:spcBef>
                        <a:spcAft>
                          <a:spcPts val="0"/>
                        </a:spcAft>
                      </a:pPr>
                      <a:r>
                        <a:rPr lang="en-CA" sz="1800" b="0" dirty="0">
                          <a:effectLst/>
                          <a:latin typeface="Arial Narrow" panose="020B0606020202030204" pitchFamily="34" charset="0"/>
                        </a:rPr>
                        <a:t>Comp Plan</a:t>
                      </a:r>
                      <a:endParaRPr lang="en-US" sz="1600" b="0" dirty="0">
                        <a:effectLst/>
                        <a:latin typeface="Arial Narrow" panose="020B0606020202030204" pitchFamily="34" charset="0"/>
                        <a:ea typeface="Times New Roman"/>
                      </a:endParaRPr>
                    </a:p>
                  </a:txBody>
                  <a:tcPr marL="77152" marR="77152" marT="0" marB="0">
                    <a:solidFill>
                      <a:srgbClr val="57C1A6"/>
                    </a:solidFill>
                  </a:tcPr>
                </a:tc>
                <a:tc>
                  <a:txBody>
                    <a:bodyPr/>
                    <a:lstStyle/>
                    <a:p>
                      <a:pPr marL="0" marR="0" algn="ctr">
                        <a:spcBef>
                          <a:spcPts val="0"/>
                        </a:spcBef>
                        <a:spcAft>
                          <a:spcPts val="0"/>
                        </a:spcAft>
                      </a:pPr>
                      <a:r>
                        <a:rPr lang="en-CA" sz="1800" dirty="0">
                          <a:effectLst/>
                          <a:latin typeface="Arial Narrow" panose="020B0606020202030204" pitchFamily="34" charset="0"/>
                        </a:rPr>
                        <a:t>Comp Plan</a:t>
                      </a:r>
                      <a:endParaRPr lang="en-US" sz="1600" dirty="0">
                        <a:effectLst/>
                        <a:latin typeface="Arial Narrow" panose="020B0606020202030204" pitchFamily="34" charset="0"/>
                        <a:ea typeface="Times New Roman"/>
                      </a:endParaRPr>
                    </a:p>
                  </a:txBody>
                  <a:tcPr marL="77152" marR="77152" marT="0" marB="0">
                    <a:solidFill>
                      <a:srgbClr val="91D7C5"/>
                    </a:solidFill>
                  </a:tcPr>
                </a:tc>
                <a:tc>
                  <a:txBody>
                    <a:bodyPr/>
                    <a:lstStyle/>
                    <a:p>
                      <a:pPr marL="0" marR="0" algn="ctr">
                        <a:spcBef>
                          <a:spcPts val="0"/>
                        </a:spcBef>
                        <a:spcAft>
                          <a:spcPts val="0"/>
                        </a:spcAft>
                      </a:pPr>
                      <a:r>
                        <a:rPr lang="en-CA" sz="1800" dirty="0">
                          <a:effectLst/>
                          <a:latin typeface="Arial Narrow" panose="020B0606020202030204" pitchFamily="34" charset="0"/>
                        </a:rPr>
                        <a:t>Comp Plan</a:t>
                      </a:r>
                      <a:endParaRPr lang="en-US" sz="1600" dirty="0">
                        <a:effectLst/>
                        <a:latin typeface="Arial Narrow" panose="020B0606020202030204" pitchFamily="34" charset="0"/>
                        <a:ea typeface="Times New Roman"/>
                      </a:endParaRPr>
                    </a:p>
                  </a:txBody>
                  <a:tcPr marL="77152" marR="77152" marT="0" marB="0">
                    <a:solidFill>
                      <a:srgbClr val="B9E5D9"/>
                    </a:solidFill>
                  </a:tcPr>
                </a:tc>
                <a:tc>
                  <a:txBody>
                    <a:bodyPr/>
                    <a:lstStyle/>
                    <a:p>
                      <a:pPr marL="0" marR="0" algn="ctr">
                        <a:spcBef>
                          <a:spcPts val="0"/>
                        </a:spcBef>
                        <a:spcAft>
                          <a:spcPts val="0"/>
                        </a:spcAft>
                      </a:pPr>
                      <a:endParaRPr lang="en-US" sz="1800" dirty="0">
                        <a:effectLst/>
                        <a:latin typeface="Arial Narrow" panose="020B0606020202030204" pitchFamily="34" charset="0"/>
                        <a:ea typeface="Times New Roman"/>
                      </a:endParaRPr>
                    </a:p>
                  </a:txBody>
                  <a:tcPr marL="77152" marR="77152" marT="0" marB="0">
                    <a:solidFill>
                      <a:srgbClr val="E0F4EF"/>
                    </a:solidFill>
                  </a:tcPr>
                </a:tc>
                <a:extLst>
                  <a:ext uri="{0D108BD9-81ED-4DB2-BD59-A6C34878D82A}">
                    <a16:rowId xmlns:a16="http://schemas.microsoft.com/office/drawing/2014/main" val="3174644720"/>
                  </a:ext>
                </a:extLst>
              </a:tr>
              <a:tr h="265339">
                <a:tc>
                  <a:txBody>
                    <a:bodyPr/>
                    <a:lstStyle/>
                    <a:p>
                      <a:pPr marL="0" marR="0" algn="ctr">
                        <a:spcBef>
                          <a:spcPts val="0"/>
                        </a:spcBef>
                        <a:spcAft>
                          <a:spcPts val="0"/>
                        </a:spcAft>
                      </a:pPr>
                      <a:r>
                        <a:rPr lang="en-CA" sz="1800" b="0" dirty="0">
                          <a:effectLst/>
                          <a:latin typeface="Arial Narrow" panose="020B0606020202030204" pitchFamily="34" charset="0"/>
                        </a:rPr>
                        <a:t>IDO/Zoning</a:t>
                      </a:r>
                    </a:p>
                  </a:txBody>
                  <a:tcPr marL="77152" marR="77152" marT="0" marB="0">
                    <a:solidFill>
                      <a:srgbClr val="57C1A6"/>
                    </a:solidFill>
                  </a:tcPr>
                </a:tc>
                <a:tc>
                  <a:txBody>
                    <a:bodyPr/>
                    <a:lstStyle/>
                    <a:p>
                      <a:pPr marL="0" marR="0" algn="ctr">
                        <a:spcBef>
                          <a:spcPts val="0"/>
                        </a:spcBef>
                        <a:spcAft>
                          <a:spcPts val="0"/>
                        </a:spcAft>
                      </a:pPr>
                      <a:r>
                        <a:rPr lang="en-CA" sz="1800" dirty="0">
                          <a:effectLst/>
                          <a:latin typeface="Arial Narrow" panose="020B0606020202030204" pitchFamily="34" charset="0"/>
                        </a:rPr>
                        <a:t>IDO/Zoning</a:t>
                      </a:r>
                      <a:endParaRPr lang="en-US" sz="1600" dirty="0">
                        <a:effectLst/>
                        <a:latin typeface="Arial Narrow" panose="020B0606020202030204" pitchFamily="34" charset="0"/>
                        <a:ea typeface="Times New Roman"/>
                      </a:endParaRPr>
                    </a:p>
                  </a:txBody>
                  <a:tcPr marL="77152" marR="77152" marT="0" marB="0">
                    <a:solidFill>
                      <a:srgbClr val="91D7C5"/>
                    </a:solidFill>
                  </a:tcPr>
                </a:tc>
                <a:tc>
                  <a:txBody>
                    <a:bodyPr/>
                    <a:lstStyle/>
                    <a:p>
                      <a:pPr marL="0" marR="0" algn="ctr">
                        <a:spcBef>
                          <a:spcPts val="0"/>
                        </a:spcBef>
                        <a:spcAft>
                          <a:spcPts val="0"/>
                        </a:spcAft>
                      </a:pPr>
                      <a:r>
                        <a:rPr lang="en-CA" sz="1800" dirty="0">
                          <a:effectLst/>
                          <a:latin typeface="Arial Narrow" panose="020B0606020202030204" pitchFamily="34" charset="0"/>
                        </a:rPr>
                        <a:t> </a:t>
                      </a:r>
                      <a:endParaRPr lang="en-US" sz="1600" dirty="0">
                        <a:effectLst/>
                        <a:latin typeface="Arial Narrow" panose="020B0606020202030204" pitchFamily="34" charset="0"/>
                        <a:ea typeface="Times New Roman"/>
                      </a:endParaRPr>
                    </a:p>
                  </a:txBody>
                  <a:tcPr marL="77152" marR="77152" marT="0" marB="0">
                    <a:solidFill>
                      <a:srgbClr val="B9E5D9"/>
                    </a:solidFill>
                  </a:tcPr>
                </a:tc>
                <a:tc>
                  <a:txBody>
                    <a:bodyPr/>
                    <a:lstStyle/>
                    <a:p>
                      <a:pPr marL="0" marR="0" algn="ctr">
                        <a:spcBef>
                          <a:spcPts val="0"/>
                        </a:spcBef>
                        <a:spcAft>
                          <a:spcPts val="0"/>
                        </a:spcAft>
                      </a:pPr>
                      <a:endParaRPr lang="en-US" sz="1800" dirty="0">
                        <a:effectLst/>
                        <a:latin typeface="Arial Narrow" panose="020B0606020202030204" pitchFamily="34" charset="0"/>
                        <a:ea typeface="Times New Roman"/>
                      </a:endParaRPr>
                    </a:p>
                  </a:txBody>
                  <a:tcPr marL="77152" marR="77152" marT="0" marB="0">
                    <a:solidFill>
                      <a:srgbClr val="E0F4EF"/>
                    </a:solidFill>
                  </a:tcPr>
                </a:tc>
                <a:extLst>
                  <a:ext uri="{0D108BD9-81ED-4DB2-BD59-A6C34878D82A}">
                    <a16:rowId xmlns:a16="http://schemas.microsoft.com/office/drawing/2014/main" val="10012"/>
                  </a:ext>
                </a:extLst>
              </a:tr>
              <a:tr h="265339">
                <a:tc>
                  <a:txBody>
                    <a:bodyPr/>
                    <a:lstStyle/>
                    <a:p>
                      <a:pPr marL="0" marR="0" algn="ctr">
                        <a:spcBef>
                          <a:spcPts val="0"/>
                        </a:spcBef>
                        <a:spcAft>
                          <a:spcPts val="0"/>
                        </a:spcAft>
                      </a:pPr>
                      <a:r>
                        <a:rPr lang="en-CA" sz="1800" b="0" dirty="0">
                          <a:effectLst/>
                          <a:latin typeface="Arial Narrow" panose="020B0606020202030204" pitchFamily="34" charset="0"/>
                        </a:rPr>
                        <a:t>Reviewing Agencies</a:t>
                      </a:r>
                      <a:endParaRPr lang="en-US" sz="1600" b="0" dirty="0">
                        <a:effectLst/>
                        <a:latin typeface="Arial Narrow" panose="020B0606020202030204" pitchFamily="34" charset="0"/>
                        <a:ea typeface="Times New Roman"/>
                      </a:endParaRPr>
                    </a:p>
                  </a:txBody>
                  <a:tcPr marL="77152" marR="77152" marT="0" marB="0">
                    <a:solidFill>
                      <a:srgbClr val="57C1A6"/>
                    </a:solidFill>
                  </a:tcPr>
                </a:tc>
                <a:tc>
                  <a:txBody>
                    <a:bodyPr/>
                    <a:lstStyle/>
                    <a:p>
                      <a:pPr marL="0" marR="0" algn="ctr">
                        <a:spcBef>
                          <a:spcPts val="0"/>
                        </a:spcBef>
                        <a:spcAft>
                          <a:spcPts val="0"/>
                        </a:spcAft>
                      </a:pPr>
                      <a:r>
                        <a:rPr lang="en-CA" sz="1800" dirty="0">
                          <a:effectLst/>
                          <a:latin typeface="Arial Narrow" panose="020B0606020202030204" pitchFamily="34" charset="0"/>
                        </a:rPr>
                        <a:t>Reviewing Agencies</a:t>
                      </a:r>
                      <a:endParaRPr lang="en-US" sz="1600" dirty="0">
                        <a:effectLst/>
                        <a:latin typeface="Arial Narrow" panose="020B0606020202030204" pitchFamily="34" charset="0"/>
                        <a:ea typeface="Times New Roman"/>
                      </a:endParaRPr>
                    </a:p>
                  </a:txBody>
                  <a:tcPr marL="77152" marR="77152" marT="0" marB="0">
                    <a:solidFill>
                      <a:srgbClr val="91D7C5"/>
                    </a:solidFill>
                  </a:tcPr>
                </a:tc>
                <a:tc>
                  <a:txBody>
                    <a:bodyPr/>
                    <a:lstStyle/>
                    <a:p>
                      <a:pPr marL="0" marR="0" algn="ctr">
                        <a:spcBef>
                          <a:spcPts val="0"/>
                        </a:spcBef>
                        <a:spcAft>
                          <a:spcPts val="0"/>
                        </a:spcAft>
                      </a:pPr>
                      <a:r>
                        <a:rPr lang="en-CA" sz="1800" dirty="0">
                          <a:effectLst/>
                          <a:latin typeface="Arial Narrow" panose="020B0606020202030204" pitchFamily="34" charset="0"/>
                        </a:rPr>
                        <a:t> </a:t>
                      </a:r>
                      <a:endParaRPr lang="en-US" sz="1600" dirty="0">
                        <a:effectLst/>
                        <a:latin typeface="Arial Narrow" panose="020B0606020202030204" pitchFamily="34" charset="0"/>
                        <a:ea typeface="Times New Roman"/>
                      </a:endParaRPr>
                    </a:p>
                  </a:txBody>
                  <a:tcPr marL="77152" marR="77152" marT="0" marB="0">
                    <a:solidFill>
                      <a:srgbClr val="B9E5D9"/>
                    </a:solidFill>
                  </a:tcPr>
                </a:tc>
                <a:tc>
                  <a:txBody>
                    <a:bodyPr/>
                    <a:lstStyle/>
                    <a:p>
                      <a:pPr marL="0" marR="0" algn="ctr">
                        <a:spcBef>
                          <a:spcPts val="0"/>
                        </a:spcBef>
                        <a:spcAft>
                          <a:spcPts val="0"/>
                        </a:spcAft>
                      </a:pPr>
                      <a:endParaRPr lang="en-US" sz="1800" dirty="0">
                        <a:effectLst/>
                        <a:latin typeface="Arial Narrow" panose="020B0606020202030204" pitchFamily="34" charset="0"/>
                        <a:ea typeface="Times New Roman"/>
                      </a:endParaRPr>
                    </a:p>
                  </a:txBody>
                  <a:tcPr marL="77152" marR="77152" marT="0" marB="0">
                    <a:solidFill>
                      <a:srgbClr val="E0F4EF"/>
                    </a:solidFill>
                  </a:tcPr>
                </a:tc>
                <a:extLst>
                  <a:ext uri="{0D108BD9-81ED-4DB2-BD59-A6C34878D82A}">
                    <a16:rowId xmlns:a16="http://schemas.microsoft.com/office/drawing/2014/main" val="10015"/>
                  </a:ext>
                </a:extLst>
              </a:tr>
              <a:tr h="265339">
                <a:tc>
                  <a:txBody>
                    <a:bodyPr/>
                    <a:lstStyle/>
                    <a:p>
                      <a:pPr marL="0" marR="0" algn="ctr">
                        <a:spcBef>
                          <a:spcPts val="0"/>
                        </a:spcBef>
                        <a:spcAft>
                          <a:spcPts val="0"/>
                        </a:spcAft>
                      </a:pPr>
                      <a:r>
                        <a:rPr lang="en-CA" sz="1800" b="0" dirty="0">
                          <a:effectLst/>
                          <a:latin typeface="Arial Narrow" panose="020B0606020202030204" pitchFamily="34" charset="0"/>
                        </a:rPr>
                        <a:t>Neighborhood/Public</a:t>
                      </a:r>
                      <a:endParaRPr lang="en-US" sz="1600" b="0" dirty="0">
                        <a:effectLst/>
                        <a:latin typeface="Arial Narrow" panose="020B0606020202030204" pitchFamily="34" charset="0"/>
                        <a:ea typeface="Times New Roman"/>
                      </a:endParaRPr>
                    </a:p>
                  </a:txBody>
                  <a:tcPr marL="77152" marR="77152" marT="0" marB="0">
                    <a:solidFill>
                      <a:srgbClr val="57C1A6"/>
                    </a:solidFill>
                  </a:tcPr>
                </a:tc>
                <a:tc>
                  <a:txBody>
                    <a:bodyPr/>
                    <a:lstStyle/>
                    <a:p>
                      <a:pPr marL="0" marR="0" algn="ctr">
                        <a:spcBef>
                          <a:spcPts val="0"/>
                        </a:spcBef>
                        <a:spcAft>
                          <a:spcPts val="0"/>
                        </a:spcAft>
                      </a:pPr>
                      <a:r>
                        <a:rPr lang="en-CA" sz="1800" dirty="0">
                          <a:effectLst/>
                          <a:latin typeface="Arial Narrow" panose="020B0606020202030204" pitchFamily="34" charset="0"/>
                        </a:rPr>
                        <a:t>Neighborhood/Public</a:t>
                      </a:r>
                      <a:endParaRPr lang="en-US" sz="1600" dirty="0">
                        <a:effectLst/>
                        <a:latin typeface="Arial Narrow" panose="020B0606020202030204" pitchFamily="34" charset="0"/>
                        <a:ea typeface="Times New Roman"/>
                      </a:endParaRPr>
                    </a:p>
                  </a:txBody>
                  <a:tcPr marL="77152" marR="77152" marT="0" marB="0">
                    <a:solidFill>
                      <a:srgbClr val="91D7C5"/>
                    </a:solidFill>
                  </a:tcPr>
                </a:tc>
                <a:tc>
                  <a:txBody>
                    <a:bodyPr/>
                    <a:lstStyle/>
                    <a:p>
                      <a:pPr marL="0" marR="0" algn="ctr">
                        <a:spcBef>
                          <a:spcPts val="0"/>
                        </a:spcBef>
                        <a:spcAft>
                          <a:spcPts val="0"/>
                        </a:spcAft>
                      </a:pPr>
                      <a:r>
                        <a:rPr lang="en-CA" sz="1800" dirty="0">
                          <a:effectLst/>
                          <a:latin typeface="Arial Narrow" panose="020B0606020202030204" pitchFamily="34" charset="0"/>
                        </a:rPr>
                        <a:t>Neighborhood/Public</a:t>
                      </a:r>
                      <a:endParaRPr lang="en-US" sz="1600" dirty="0">
                        <a:effectLst/>
                        <a:latin typeface="Arial Narrow" panose="020B0606020202030204" pitchFamily="34" charset="0"/>
                        <a:ea typeface="Times New Roman"/>
                      </a:endParaRPr>
                    </a:p>
                  </a:txBody>
                  <a:tcPr marL="77152" marR="77152" marT="0" marB="0">
                    <a:solidFill>
                      <a:srgbClr val="B9E5D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800" dirty="0">
                          <a:effectLst/>
                          <a:latin typeface="Arial Narrow" panose="020B0606020202030204" pitchFamily="34" charset="0"/>
                        </a:rPr>
                        <a:t>Neighborhood/Public</a:t>
                      </a:r>
                      <a:endParaRPr lang="en-US" sz="1800" dirty="0">
                        <a:effectLst/>
                        <a:latin typeface="Arial Narrow" panose="020B0606020202030204" pitchFamily="34" charset="0"/>
                        <a:ea typeface="Times New Roman"/>
                      </a:endParaRPr>
                    </a:p>
                  </a:txBody>
                  <a:tcPr marL="77152" marR="77152" marT="0" marB="0">
                    <a:solidFill>
                      <a:srgbClr val="E0F4EF"/>
                    </a:solidFill>
                  </a:tcPr>
                </a:tc>
                <a:extLst>
                  <a:ext uri="{0D108BD9-81ED-4DB2-BD59-A6C34878D82A}">
                    <a16:rowId xmlns:a16="http://schemas.microsoft.com/office/drawing/2014/main" val="10016"/>
                  </a:ext>
                </a:extLst>
              </a:tr>
              <a:tr h="265339">
                <a:tc>
                  <a:txBody>
                    <a:bodyPr/>
                    <a:lstStyle/>
                    <a:p>
                      <a:pPr marL="0" marR="0" algn="ctr">
                        <a:spcBef>
                          <a:spcPts val="0"/>
                        </a:spcBef>
                        <a:spcAft>
                          <a:spcPts val="0"/>
                        </a:spcAft>
                      </a:pPr>
                      <a:r>
                        <a:rPr lang="en-CA" sz="1800" b="0" dirty="0">
                          <a:effectLst/>
                          <a:latin typeface="Arial Narrow" panose="020B0606020202030204" pitchFamily="34" charset="0"/>
                        </a:rPr>
                        <a:t>Conclusion</a:t>
                      </a:r>
                      <a:endParaRPr lang="en-US" sz="1600" b="0" dirty="0">
                        <a:effectLst/>
                        <a:latin typeface="Arial Narrow" panose="020B0606020202030204" pitchFamily="34" charset="0"/>
                        <a:ea typeface="Times New Roman"/>
                      </a:endParaRPr>
                    </a:p>
                  </a:txBody>
                  <a:tcPr marL="77152" marR="77152" marT="0" marB="0">
                    <a:solidFill>
                      <a:srgbClr val="57C1A6"/>
                    </a:solidFill>
                  </a:tcPr>
                </a:tc>
                <a:tc>
                  <a:txBody>
                    <a:bodyPr/>
                    <a:lstStyle/>
                    <a:p>
                      <a:pPr marL="0" marR="0" algn="ctr">
                        <a:spcBef>
                          <a:spcPts val="0"/>
                        </a:spcBef>
                        <a:spcAft>
                          <a:spcPts val="0"/>
                        </a:spcAft>
                      </a:pPr>
                      <a:r>
                        <a:rPr lang="en-CA" sz="1800" dirty="0">
                          <a:effectLst/>
                          <a:latin typeface="Arial Narrow" panose="020B0606020202030204" pitchFamily="34" charset="0"/>
                        </a:rPr>
                        <a:t>Conclusion</a:t>
                      </a:r>
                      <a:endParaRPr lang="en-US" sz="1600" dirty="0">
                        <a:effectLst/>
                        <a:latin typeface="Arial Narrow" panose="020B0606020202030204" pitchFamily="34" charset="0"/>
                        <a:ea typeface="Times New Roman"/>
                      </a:endParaRPr>
                    </a:p>
                  </a:txBody>
                  <a:tcPr marL="77152" marR="77152" marT="0" marB="0">
                    <a:solidFill>
                      <a:srgbClr val="91D7C5"/>
                    </a:solidFill>
                  </a:tcPr>
                </a:tc>
                <a:tc>
                  <a:txBody>
                    <a:bodyPr/>
                    <a:lstStyle/>
                    <a:p>
                      <a:pPr marL="0" marR="0" algn="ctr">
                        <a:spcBef>
                          <a:spcPts val="0"/>
                        </a:spcBef>
                        <a:spcAft>
                          <a:spcPts val="0"/>
                        </a:spcAft>
                      </a:pPr>
                      <a:r>
                        <a:rPr lang="en-CA" sz="1800" dirty="0">
                          <a:effectLst/>
                          <a:latin typeface="Arial Narrow" panose="020B0606020202030204" pitchFamily="34" charset="0"/>
                        </a:rPr>
                        <a:t>Conclusion</a:t>
                      </a:r>
                      <a:endParaRPr lang="en-US" sz="1600" dirty="0">
                        <a:effectLst/>
                        <a:latin typeface="Arial Narrow" panose="020B0606020202030204" pitchFamily="34" charset="0"/>
                        <a:ea typeface="Times New Roman"/>
                      </a:endParaRPr>
                    </a:p>
                  </a:txBody>
                  <a:tcPr marL="77152" marR="77152" marT="0" marB="0">
                    <a:solidFill>
                      <a:srgbClr val="B9E5D9"/>
                    </a:solidFill>
                  </a:tcPr>
                </a:tc>
                <a:tc>
                  <a:txBody>
                    <a:bodyPr/>
                    <a:lstStyle/>
                    <a:p>
                      <a:pPr marL="0" marR="0" algn="ctr">
                        <a:spcBef>
                          <a:spcPts val="0"/>
                        </a:spcBef>
                        <a:spcAft>
                          <a:spcPts val="0"/>
                        </a:spcAft>
                      </a:pPr>
                      <a:endParaRPr lang="en-US" sz="1800" dirty="0">
                        <a:effectLst/>
                        <a:latin typeface="Arial Narrow" panose="020B0606020202030204" pitchFamily="34" charset="0"/>
                        <a:ea typeface="Times New Roman"/>
                      </a:endParaRPr>
                    </a:p>
                  </a:txBody>
                  <a:tcPr marL="77152" marR="77152" marT="0" marB="0">
                    <a:solidFill>
                      <a:srgbClr val="E0F4EF"/>
                    </a:solidFill>
                  </a:tcPr>
                </a:tc>
                <a:extLst>
                  <a:ext uri="{0D108BD9-81ED-4DB2-BD59-A6C34878D82A}">
                    <a16:rowId xmlns:a16="http://schemas.microsoft.com/office/drawing/2014/main" val="10017"/>
                  </a:ext>
                </a:extLst>
              </a:tr>
              <a:tr h="265339">
                <a:tc>
                  <a:txBody>
                    <a:bodyPr/>
                    <a:lstStyle/>
                    <a:p>
                      <a:pPr marL="0" marR="0" algn="ctr">
                        <a:spcBef>
                          <a:spcPts val="0"/>
                        </a:spcBef>
                        <a:spcAft>
                          <a:spcPts val="0"/>
                        </a:spcAft>
                      </a:pPr>
                      <a:r>
                        <a:rPr lang="en-CA" sz="1800" b="0" dirty="0">
                          <a:effectLst/>
                          <a:latin typeface="Arial Narrow" panose="020B0606020202030204" pitchFamily="34" charset="0"/>
                        </a:rPr>
                        <a:t>Findings</a:t>
                      </a:r>
                      <a:endParaRPr lang="en-US" sz="1600" b="0" dirty="0">
                        <a:effectLst/>
                        <a:latin typeface="Arial Narrow" panose="020B0606020202030204" pitchFamily="34" charset="0"/>
                        <a:ea typeface="Times New Roman"/>
                      </a:endParaRPr>
                    </a:p>
                  </a:txBody>
                  <a:tcPr marL="77152" marR="77152" marT="0" marB="0">
                    <a:solidFill>
                      <a:srgbClr val="57C1A6"/>
                    </a:solidFill>
                  </a:tcPr>
                </a:tc>
                <a:tc>
                  <a:txBody>
                    <a:bodyPr/>
                    <a:lstStyle/>
                    <a:p>
                      <a:pPr marL="0" marR="0" algn="ctr">
                        <a:spcBef>
                          <a:spcPts val="0"/>
                        </a:spcBef>
                        <a:spcAft>
                          <a:spcPts val="0"/>
                        </a:spcAft>
                      </a:pPr>
                      <a:r>
                        <a:rPr lang="en-CA" sz="1800" dirty="0">
                          <a:effectLst/>
                          <a:latin typeface="Arial Narrow" panose="020B0606020202030204" pitchFamily="34" charset="0"/>
                        </a:rPr>
                        <a:t>Findings</a:t>
                      </a:r>
                      <a:endParaRPr lang="en-US" sz="1600" dirty="0">
                        <a:effectLst/>
                        <a:latin typeface="Arial Narrow" panose="020B0606020202030204" pitchFamily="34" charset="0"/>
                        <a:ea typeface="Times New Roman"/>
                      </a:endParaRPr>
                    </a:p>
                  </a:txBody>
                  <a:tcPr marL="77152" marR="77152" marT="0" marB="0">
                    <a:solidFill>
                      <a:srgbClr val="91D7C5"/>
                    </a:solidFill>
                  </a:tcPr>
                </a:tc>
                <a:tc>
                  <a:txBody>
                    <a:bodyPr/>
                    <a:lstStyle/>
                    <a:p>
                      <a:pPr marL="0" marR="0" algn="ctr">
                        <a:spcBef>
                          <a:spcPts val="0"/>
                        </a:spcBef>
                        <a:spcAft>
                          <a:spcPts val="0"/>
                        </a:spcAft>
                      </a:pPr>
                      <a:r>
                        <a:rPr lang="en-CA" sz="1800" dirty="0">
                          <a:effectLst/>
                          <a:latin typeface="Arial Narrow" panose="020B0606020202030204" pitchFamily="34" charset="0"/>
                        </a:rPr>
                        <a:t>Findings</a:t>
                      </a:r>
                      <a:endParaRPr lang="en-US" sz="1600" dirty="0">
                        <a:effectLst/>
                        <a:latin typeface="Arial Narrow" panose="020B0606020202030204" pitchFamily="34" charset="0"/>
                        <a:ea typeface="Times New Roman"/>
                      </a:endParaRPr>
                    </a:p>
                  </a:txBody>
                  <a:tcPr marL="77152" marR="77152" marT="0" marB="0">
                    <a:solidFill>
                      <a:srgbClr val="B9E5D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800" dirty="0">
                          <a:effectLst/>
                          <a:latin typeface="Arial Narrow" panose="020B0606020202030204" pitchFamily="34" charset="0"/>
                        </a:rPr>
                        <a:t>Findings</a:t>
                      </a:r>
                      <a:endParaRPr lang="en-US" sz="1800" dirty="0">
                        <a:effectLst/>
                        <a:latin typeface="Arial Narrow" panose="020B0606020202030204" pitchFamily="34" charset="0"/>
                        <a:ea typeface="Times New Roman"/>
                      </a:endParaRPr>
                    </a:p>
                  </a:txBody>
                  <a:tcPr marL="77152" marR="77152" marT="0" marB="0">
                    <a:solidFill>
                      <a:srgbClr val="E0F4EF"/>
                    </a:solidFill>
                  </a:tcPr>
                </a:tc>
                <a:extLst>
                  <a:ext uri="{0D108BD9-81ED-4DB2-BD59-A6C34878D82A}">
                    <a16:rowId xmlns:a16="http://schemas.microsoft.com/office/drawing/2014/main" val="10018"/>
                  </a:ext>
                </a:extLst>
              </a:tr>
              <a:tr h="617221">
                <a:tc>
                  <a:txBody>
                    <a:bodyPr/>
                    <a:lstStyle/>
                    <a:p>
                      <a:pPr marL="0" marR="0" algn="ctr">
                        <a:spcBef>
                          <a:spcPts val="0"/>
                        </a:spcBef>
                        <a:spcAft>
                          <a:spcPts val="0"/>
                        </a:spcAft>
                      </a:pPr>
                      <a:r>
                        <a:rPr lang="en-CA" sz="1800" b="0" dirty="0">
                          <a:effectLst/>
                          <a:latin typeface="Arial Narrow" panose="020B0606020202030204" pitchFamily="34" charset="0"/>
                        </a:rPr>
                        <a:t>Conditions </a:t>
                      </a:r>
                      <a:endParaRPr lang="en-US" sz="1600" b="0" dirty="0">
                        <a:effectLst/>
                        <a:latin typeface="Arial Narrow" panose="020B0606020202030204" pitchFamily="34" charset="0"/>
                      </a:endParaRPr>
                    </a:p>
                    <a:p>
                      <a:pPr marL="0" marR="0" algn="ctr">
                        <a:spcBef>
                          <a:spcPts val="0"/>
                        </a:spcBef>
                        <a:spcAft>
                          <a:spcPts val="0"/>
                        </a:spcAft>
                      </a:pPr>
                      <a:r>
                        <a:rPr lang="en-CA" sz="1800" b="0" i="1" dirty="0">
                          <a:effectLst/>
                          <a:latin typeface="Arial Narrow" panose="020B0606020202030204" pitchFamily="34" charset="0"/>
                        </a:rPr>
                        <a:t>(if applicable)</a:t>
                      </a:r>
                      <a:endParaRPr lang="en-US" sz="1600" b="0" i="1" dirty="0">
                        <a:effectLst/>
                        <a:latin typeface="Arial Narrow" panose="020B0606020202030204" pitchFamily="34" charset="0"/>
                        <a:ea typeface="Times New Roman"/>
                      </a:endParaRPr>
                    </a:p>
                  </a:txBody>
                  <a:tcPr marL="77152" marR="77152" marT="0" marB="0">
                    <a:solidFill>
                      <a:srgbClr val="57C1A6"/>
                    </a:solidFill>
                  </a:tcPr>
                </a:tc>
                <a:tc>
                  <a:txBody>
                    <a:bodyPr/>
                    <a:lstStyle/>
                    <a:p>
                      <a:pPr marL="0" marR="0" algn="ctr">
                        <a:spcBef>
                          <a:spcPts val="0"/>
                        </a:spcBef>
                        <a:spcAft>
                          <a:spcPts val="0"/>
                        </a:spcAft>
                      </a:pPr>
                      <a:r>
                        <a:rPr lang="en-CA" sz="1800" dirty="0">
                          <a:effectLst/>
                          <a:latin typeface="Arial Narrow" panose="020B0606020202030204" pitchFamily="34" charset="0"/>
                        </a:rPr>
                        <a:t>Conditions </a:t>
                      </a:r>
                      <a:endParaRPr lang="en-US" sz="1600" dirty="0">
                        <a:effectLst/>
                        <a:latin typeface="Arial Narrow" panose="020B0606020202030204" pitchFamily="34" charset="0"/>
                      </a:endParaRPr>
                    </a:p>
                    <a:p>
                      <a:pPr marL="0" marR="0" algn="ctr">
                        <a:spcBef>
                          <a:spcPts val="0"/>
                        </a:spcBef>
                        <a:spcAft>
                          <a:spcPts val="0"/>
                        </a:spcAft>
                      </a:pPr>
                      <a:r>
                        <a:rPr lang="en-CA" sz="1800" i="1" dirty="0">
                          <a:effectLst/>
                          <a:latin typeface="Arial Narrow" panose="020B0606020202030204" pitchFamily="34" charset="0"/>
                        </a:rPr>
                        <a:t>(if applicable)</a:t>
                      </a:r>
                      <a:endParaRPr lang="en-US" sz="1600" i="1" dirty="0">
                        <a:effectLst/>
                        <a:latin typeface="Arial Narrow" panose="020B0606020202030204" pitchFamily="34" charset="0"/>
                        <a:ea typeface="Times New Roman"/>
                      </a:endParaRPr>
                    </a:p>
                  </a:txBody>
                  <a:tcPr marL="77152" marR="77152" marT="0" marB="0">
                    <a:solidFill>
                      <a:srgbClr val="91D7C5"/>
                    </a:solidFill>
                  </a:tcPr>
                </a:tc>
                <a:tc>
                  <a:txBody>
                    <a:bodyPr/>
                    <a:lstStyle/>
                    <a:p>
                      <a:pPr marL="0" marR="0" algn="ctr">
                        <a:spcBef>
                          <a:spcPts val="0"/>
                        </a:spcBef>
                        <a:spcAft>
                          <a:spcPts val="0"/>
                        </a:spcAft>
                      </a:pPr>
                      <a:r>
                        <a:rPr lang="en-CA" sz="1800" dirty="0">
                          <a:effectLst/>
                          <a:latin typeface="Arial Narrow" panose="020B0606020202030204" pitchFamily="34" charset="0"/>
                        </a:rPr>
                        <a:t>Conditions </a:t>
                      </a:r>
                      <a:endParaRPr lang="en-US" sz="1600" dirty="0">
                        <a:effectLst/>
                        <a:latin typeface="Arial Narrow" panose="020B0606020202030204" pitchFamily="34" charset="0"/>
                      </a:endParaRPr>
                    </a:p>
                    <a:p>
                      <a:pPr marL="0" marR="0" algn="ctr">
                        <a:spcBef>
                          <a:spcPts val="0"/>
                        </a:spcBef>
                        <a:spcAft>
                          <a:spcPts val="0"/>
                        </a:spcAft>
                      </a:pPr>
                      <a:r>
                        <a:rPr lang="en-CA" sz="1800" i="1" dirty="0">
                          <a:effectLst/>
                          <a:latin typeface="Arial Narrow" panose="020B0606020202030204" pitchFamily="34" charset="0"/>
                        </a:rPr>
                        <a:t>(if applicable)</a:t>
                      </a:r>
                      <a:endParaRPr lang="en-US" sz="1600" i="1" dirty="0">
                        <a:effectLst/>
                        <a:latin typeface="Arial Narrow" panose="020B0606020202030204" pitchFamily="34" charset="0"/>
                        <a:ea typeface="Times New Roman"/>
                      </a:endParaRPr>
                    </a:p>
                  </a:txBody>
                  <a:tcPr marL="77152" marR="77152" marT="0" marB="0">
                    <a:solidFill>
                      <a:srgbClr val="B9E5D9"/>
                    </a:solidFill>
                  </a:tcPr>
                </a:tc>
                <a:tc>
                  <a:txBody>
                    <a:bodyPr/>
                    <a:lstStyle/>
                    <a:p>
                      <a:pPr marL="0" marR="0" algn="ctr">
                        <a:spcBef>
                          <a:spcPts val="0"/>
                        </a:spcBef>
                        <a:spcAft>
                          <a:spcPts val="0"/>
                        </a:spcAft>
                      </a:pPr>
                      <a:r>
                        <a:rPr lang="en-CA" sz="1800" dirty="0">
                          <a:effectLst/>
                          <a:latin typeface="Arial Narrow" panose="020B0606020202030204" pitchFamily="34" charset="0"/>
                        </a:rPr>
                        <a:t>Conditions </a:t>
                      </a:r>
                      <a:endParaRPr lang="en-US" sz="1800" dirty="0">
                        <a:effectLst/>
                        <a:latin typeface="Arial Narrow" panose="020B0606020202030204" pitchFamily="34" charset="0"/>
                      </a:endParaRPr>
                    </a:p>
                    <a:p>
                      <a:pPr marL="0" marR="0" algn="ctr">
                        <a:spcBef>
                          <a:spcPts val="0"/>
                        </a:spcBef>
                        <a:spcAft>
                          <a:spcPts val="0"/>
                        </a:spcAft>
                      </a:pPr>
                      <a:r>
                        <a:rPr lang="en-CA" sz="1800" i="1" dirty="0">
                          <a:effectLst/>
                          <a:latin typeface="Arial Narrow" panose="020B0606020202030204" pitchFamily="34" charset="0"/>
                        </a:rPr>
                        <a:t>(if applicable)</a:t>
                      </a:r>
                      <a:endParaRPr lang="en-US" sz="1800" i="1" dirty="0">
                        <a:effectLst/>
                        <a:latin typeface="Arial Narrow" panose="020B0606020202030204" pitchFamily="34" charset="0"/>
                      </a:endParaRPr>
                    </a:p>
                  </a:txBody>
                  <a:tcPr marL="77152" marR="77152" marT="0" marB="0">
                    <a:solidFill>
                      <a:srgbClr val="E0F4EF"/>
                    </a:solidFill>
                  </a:tcPr>
                </a:tc>
                <a:extLst>
                  <a:ext uri="{0D108BD9-81ED-4DB2-BD59-A6C34878D82A}">
                    <a16:rowId xmlns:a16="http://schemas.microsoft.com/office/drawing/2014/main" val="10019"/>
                  </a:ext>
                </a:extLst>
              </a:tr>
            </a:tbl>
          </a:graphicData>
        </a:graphic>
      </p:graphicFrame>
    </p:spTree>
    <p:extLst>
      <p:ext uri="{BB962C8B-B14F-4D97-AF65-F5344CB8AC3E}">
        <p14:creationId xmlns:p14="http://schemas.microsoft.com/office/powerpoint/2010/main" val="361035586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66F17-1EE6-B544-BB9B-54980F12CF13}"/>
              </a:ext>
            </a:extLst>
          </p:cNvPr>
          <p:cNvSpPr>
            <a:spLocks noGrp="1"/>
          </p:cNvSpPr>
          <p:nvPr>
            <p:ph type="ctrTitle"/>
          </p:nvPr>
        </p:nvSpPr>
        <p:spPr>
          <a:xfrm>
            <a:off x="1752600" y="1781082"/>
            <a:ext cx="7086600" cy="1266918"/>
          </a:xfrm>
        </p:spPr>
        <p:txBody>
          <a:bodyPr/>
          <a:lstStyle/>
          <a:p>
            <a:pPr algn="l"/>
            <a:r>
              <a:rPr lang="en-US" sz="4800" dirty="0"/>
              <a:t>Questions?</a:t>
            </a:r>
            <a:br>
              <a:rPr lang="en-US" sz="4800" dirty="0"/>
            </a:br>
            <a:r>
              <a:rPr lang="en-US" sz="4800" dirty="0"/>
              <a:t>Discussion</a:t>
            </a:r>
          </a:p>
        </p:txBody>
      </p:sp>
    </p:spTree>
    <p:extLst>
      <p:ext uri="{BB962C8B-B14F-4D97-AF65-F5344CB8AC3E}">
        <p14:creationId xmlns:p14="http://schemas.microsoft.com/office/powerpoint/2010/main" val="343406079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FA246E-18E5-480F-B326-0175099E44EC}"/>
              </a:ext>
            </a:extLst>
          </p:cNvPr>
          <p:cNvSpPr>
            <a:spLocks noGrp="1"/>
          </p:cNvSpPr>
          <p:nvPr>
            <p:ph type="title"/>
          </p:nvPr>
        </p:nvSpPr>
        <p:spPr/>
        <p:txBody>
          <a:bodyPr/>
          <a:lstStyle/>
          <a:p>
            <a:r>
              <a:rPr lang="en-US" sz="4800" dirty="0"/>
              <a:t>Planning Department</a:t>
            </a:r>
          </a:p>
        </p:txBody>
      </p:sp>
      <p:graphicFrame>
        <p:nvGraphicFramePr>
          <p:cNvPr id="5" name="Diagram 4">
            <a:extLst>
              <a:ext uri="{FF2B5EF4-FFF2-40B4-BE49-F238E27FC236}">
                <a16:creationId xmlns:a16="http://schemas.microsoft.com/office/drawing/2014/main" id="{8E7B6E17-3D8E-4EB6-A26A-2E385BAF1266}"/>
              </a:ext>
            </a:extLst>
          </p:cNvPr>
          <p:cNvGraphicFramePr/>
          <p:nvPr/>
        </p:nvGraphicFramePr>
        <p:xfrm>
          <a:off x="3642315" y="924513"/>
          <a:ext cx="6181415" cy="48127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44E4D078-B59C-4ED0-8EA2-6BD4AAA6FE86}"/>
              </a:ext>
            </a:extLst>
          </p:cNvPr>
          <p:cNvSpPr txBox="1"/>
          <p:nvPr/>
        </p:nvSpPr>
        <p:spPr>
          <a:xfrm>
            <a:off x="7363752" y="6125670"/>
            <a:ext cx="33714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Urban Design + Development</a:t>
            </a:r>
          </a:p>
        </p:txBody>
      </p:sp>
      <p:sp>
        <p:nvSpPr>
          <p:cNvPr id="7" name="TextBox 6">
            <a:extLst>
              <a:ext uri="{FF2B5EF4-FFF2-40B4-BE49-F238E27FC236}">
                <a16:creationId xmlns:a16="http://schemas.microsoft.com/office/drawing/2014/main" id="{1BF8E073-28E6-4078-974B-58EB36CDB58F}"/>
              </a:ext>
            </a:extLst>
          </p:cNvPr>
          <p:cNvSpPr txBox="1"/>
          <p:nvPr/>
        </p:nvSpPr>
        <p:spPr>
          <a:xfrm>
            <a:off x="4313054" y="351429"/>
            <a:ext cx="495520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 Divisions of the Planning Department</a:t>
            </a:r>
          </a:p>
        </p:txBody>
      </p:sp>
    </p:spTree>
    <p:extLst>
      <p:ext uri="{BB962C8B-B14F-4D97-AF65-F5344CB8AC3E}">
        <p14:creationId xmlns:p14="http://schemas.microsoft.com/office/powerpoint/2010/main" val="33569533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2708B5-FCDD-4180-A595-F123B652B5D5}"/>
              </a:ext>
            </a:extLst>
          </p:cNvPr>
          <p:cNvSpPr>
            <a:spLocks noGrp="1"/>
          </p:cNvSpPr>
          <p:nvPr>
            <p:ph type="title"/>
          </p:nvPr>
        </p:nvSpPr>
        <p:spPr/>
        <p:txBody>
          <a:bodyPr/>
          <a:lstStyle/>
          <a:p>
            <a:pPr>
              <a:lnSpc>
                <a:spcPct val="90000"/>
              </a:lnSpc>
            </a:pPr>
            <a:r>
              <a:rPr lang="en-US" dirty="0"/>
              <a:t>Org Chart</a:t>
            </a:r>
          </a:p>
        </p:txBody>
      </p:sp>
      <p:pic>
        <p:nvPicPr>
          <p:cNvPr id="4" name="Picture 3" descr="Diagram&#10;&#10;AI-generated content may be incorrect.">
            <a:extLst>
              <a:ext uri="{FF2B5EF4-FFF2-40B4-BE49-F238E27FC236}">
                <a16:creationId xmlns:a16="http://schemas.microsoft.com/office/drawing/2014/main" id="{5031BB41-C3C7-9099-B26D-44B58A9941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9573" y="0"/>
            <a:ext cx="9482722" cy="7340909"/>
          </a:xfrm>
          <a:prstGeom prst="rect">
            <a:avLst/>
          </a:prstGeom>
        </p:spPr>
      </p:pic>
    </p:spTree>
    <p:extLst>
      <p:ext uri="{BB962C8B-B14F-4D97-AF65-F5344CB8AC3E}">
        <p14:creationId xmlns:p14="http://schemas.microsoft.com/office/powerpoint/2010/main" val="104448220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2F7C5-E8D9-4AD6-8CBF-796E680F35B9}"/>
              </a:ext>
            </a:extLst>
          </p:cNvPr>
          <p:cNvSpPr>
            <a:spLocks noGrp="1"/>
          </p:cNvSpPr>
          <p:nvPr>
            <p:ph type="ctrTitle"/>
          </p:nvPr>
        </p:nvSpPr>
        <p:spPr>
          <a:xfrm>
            <a:off x="381000" y="1219200"/>
            <a:ext cx="5791200" cy="1266918"/>
          </a:xfrm>
        </p:spPr>
        <p:txBody>
          <a:bodyPr/>
          <a:lstStyle/>
          <a:p>
            <a:r>
              <a:rPr lang="en-US" sz="2800" dirty="0">
                <a:ea typeface="Times New Roman" panose="02020603050405020304" pitchFamily="18" charset="0"/>
              </a:rPr>
              <a:t>EPC Commissioner ROLE </a:t>
            </a:r>
            <a:br>
              <a:rPr lang="en-US" sz="2800" dirty="0">
                <a:ea typeface="Times New Roman" panose="02020603050405020304" pitchFamily="18" charset="0"/>
              </a:rPr>
            </a:br>
            <a:r>
              <a:rPr lang="en-US" sz="2800" dirty="0">
                <a:ea typeface="Times New Roman" panose="02020603050405020304" pitchFamily="18" charset="0"/>
              </a:rPr>
              <a:t>&amp; </a:t>
            </a:r>
            <a:br>
              <a:rPr lang="en-US" sz="2800" dirty="0">
                <a:ea typeface="Times New Roman" panose="02020603050405020304" pitchFamily="18" charset="0"/>
              </a:rPr>
            </a:br>
            <a:r>
              <a:rPr lang="en-US" sz="2800" dirty="0">
                <a:ea typeface="Times New Roman" panose="02020603050405020304" pitchFamily="18" charset="0"/>
              </a:rPr>
              <a:t>responsibilities</a:t>
            </a:r>
            <a:endParaRPr lang="en-US" sz="8800" dirty="0"/>
          </a:p>
        </p:txBody>
      </p:sp>
    </p:spTree>
    <p:extLst>
      <p:ext uri="{BB962C8B-B14F-4D97-AF65-F5344CB8AC3E}">
        <p14:creationId xmlns:p14="http://schemas.microsoft.com/office/powerpoint/2010/main" val="307529220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B53053-E6CE-4F65-A06B-34BEA07ED084}"/>
              </a:ext>
            </a:extLst>
          </p:cNvPr>
          <p:cNvSpPr>
            <a:spLocks noGrp="1"/>
          </p:cNvSpPr>
          <p:nvPr>
            <p:ph sz="half" idx="1"/>
          </p:nvPr>
        </p:nvSpPr>
        <p:spPr>
          <a:xfrm>
            <a:off x="1752600" y="1524001"/>
            <a:ext cx="8534400" cy="4525963"/>
          </a:xfrm>
        </p:spPr>
        <p:txBody>
          <a:bodyPr/>
          <a:lstStyle/>
          <a:p>
            <a:pPr marL="0" indent="0" algn="ctr">
              <a:buNone/>
            </a:pPr>
            <a:r>
              <a:rPr lang="en-US" sz="3200" dirty="0"/>
              <a:t>WHY DID YOU VOLUNTEER TO BE A COMMISSIONER?</a:t>
            </a:r>
          </a:p>
        </p:txBody>
      </p:sp>
    </p:spTree>
    <p:extLst>
      <p:ext uri="{BB962C8B-B14F-4D97-AF65-F5344CB8AC3E}">
        <p14:creationId xmlns:p14="http://schemas.microsoft.com/office/powerpoint/2010/main" val="215730891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F42EB6-F0E6-4228-9DE4-D88A648439A3}"/>
              </a:ext>
            </a:extLst>
          </p:cNvPr>
          <p:cNvSpPr>
            <a:spLocks noGrp="1"/>
          </p:cNvSpPr>
          <p:nvPr>
            <p:ph sz="half" idx="1"/>
          </p:nvPr>
        </p:nvSpPr>
        <p:spPr>
          <a:xfrm>
            <a:off x="990600" y="685800"/>
            <a:ext cx="10134600" cy="5105400"/>
          </a:xfrm>
          <a:solidFill>
            <a:schemeClr val="bg1">
              <a:lumMod val="95000"/>
            </a:schemeClr>
          </a:solidFill>
        </p:spPr>
        <p:txBody>
          <a:bodyPr/>
          <a:lstStyle/>
          <a:p>
            <a:pPr marL="0" indent="0" algn="just">
              <a:spcAft>
                <a:spcPts val="1000"/>
              </a:spcAft>
              <a:buNone/>
            </a:pPr>
            <a:r>
              <a:rPr lang="en-US" b="1" dirty="0">
                <a:latin typeface="Arial Narrow" panose="020B0606020202030204" pitchFamily="34" charset="0"/>
              </a:rPr>
              <a:t>EPC plays an influential advisory role in the City’s planning processes. </a:t>
            </a:r>
          </a:p>
          <a:p>
            <a:pPr marL="0" indent="0" algn="just">
              <a:spcAft>
                <a:spcPts val="1000"/>
              </a:spcAft>
              <a:buNone/>
            </a:pPr>
            <a:endParaRPr lang="en-US" sz="900" dirty="0">
              <a:effectLst>
                <a:outerShdw blurRad="38100" dist="38100" dir="2700000" algn="tl">
                  <a:srgbClr val="000000">
                    <a:alpha val="43137"/>
                  </a:srgbClr>
                </a:outerShdw>
              </a:effectLst>
              <a:latin typeface="Arial Narrow" panose="020B0606020202030204" pitchFamily="34" charset="0"/>
            </a:endParaRPr>
          </a:p>
          <a:p>
            <a:pPr algn="just">
              <a:spcAft>
                <a:spcPts val="1000"/>
              </a:spcAft>
            </a:pPr>
            <a:r>
              <a:rPr lang="en-US" dirty="0">
                <a:effectLst>
                  <a:outerShdw blurRad="38100" dist="38100" dir="2700000" algn="tl">
                    <a:srgbClr val="000000">
                      <a:alpha val="43137"/>
                    </a:srgbClr>
                  </a:outerShdw>
                </a:effectLst>
                <a:latin typeface="Arial Narrow" panose="020B0606020202030204" pitchFamily="34" charset="0"/>
              </a:rPr>
              <a:t>Important Roles of EPC:</a:t>
            </a:r>
          </a:p>
          <a:p>
            <a:pPr lvl="1" algn="just">
              <a:spcAft>
                <a:spcPts val="1000"/>
              </a:spcAft>
            </a:pPr>
            <a:r>
              <a:rPr lang="en-US" dirty="0">
                <a:latin typeface="Arial Narrow" panose="020B0606020202030204" pitchFamily="34" charset="0"/>
              </a:rPr>
              <a:t>Acting in the public interest and maintaining public oversight of government planning powers </a:t>
            </a:r>
          </a:p>
          <a:p>
            <a:pPr lvl="1" algn="just">
              <a:spcAft>
                <a:spcPts val="1000"/>
              </a:spcAft>
            </a:pPr>
            <a:r>
              <a:rPr lang="en-US" dirty="0">
                <a:latin typeface="Arial Narrow" panose="020B0606020202030204" pitchFamily="34" charset="0"/>
              </a:rPr>
              <a:t>Providing a public forum for debate about the future of our community</a:t>
            </a:r>
          </a:p>
          <a:p>
            <a:pPr lvl="1" algn="just">
              <a:spcAft>
                <a:spcPts val="1000"/>
              </a:spcAft>
            </a:pPr>
            <a:r>
              <a:rPr lang="en-US" dirty="0">
                <a:latin typeface="Arial Narrow" panose="020B0606020202030204" pitchFamily="34" charset="0"/>
              </a:rPr>
              <a:t>Making decisions that shape the fabric of Albuquerque over time</a:t>
            </a:r>
          </a:p>
          <a:p>
            <a:pPr marL="0" lvl="1" indent="0" algn="just">
              <a:spcAft>
                <a:spcPts val="1000"/>
              </a:spcAft>
              <a:buNone/>
            </a:pPr>
            <a:endParaRPr lang="en-US" sz="1100" b="1" dirty="0">
              <a:effectLst>
                <a:outerShdw blurRad="38100" dist="38100" dir="2700000" algn="tl">
                  <a:srgbClr val="000000">
                    <a:alpha val="43137"/>
                  </a:srgbClr>
                </a:outerShdw>
              </a:effectLst>
              <a:latin typeface="Arial Narrow" panose="020B0606020202030204" pitchFamily="34" charset="0"/>
            </a:endParaRPr>
          </a:p>
          <a:p>
            <a:pPr marL="0" lvl="1" indent="0" algn="just">
              <a:spcAft>
                <a:spcPts val="1000"/>
              </a:spcAft>
              <a:buNone/>
            </a:pPr>
            <a:r>
              <a:rPr lang="en-US" sz="2800" b="1" dirty="0">
                <a:effectLst>
                  <a:outerShdw blurRad="38100" dist="38100" dir="2700000" algn="tl">
                    <a:srgbClr val="000000">
                      <a:alpha val="43137"/>
                    </a:srgbClr>
                  </a:outerShdw>
                </a:effectLst>
                <a:latin typeface="Arial Narrow" panose="020B0606020202030204" pitchFamily="34" charset="0"/>
              </a:rPr>
              <a:t>EPC Commissioners are leaders in the process of establishing and implementing a vision for Albuquerque's future!</a:t>
            </a:r>
          </a:p>
        </p:txBody>
      </p:sp>
    </p:spTree>
    <p:extLst>
      <p:ext uri="{BB962C8B-B14F-4D97-AF65-F5344CB8AC3E}">
        <p14:creationId xmlns:p14="http://schemas.microsoft.com/office/powerpoint/2010/main" val="150014538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F42EB6-F0E6-4228-9DE4-D88A648439A3}"/>
              </a:ext>
            </a:extLst>
          </p:cNvPr>
          <p:cNvSpPr>
            <a:spLocks noGrp="1"/>
          </p:cNvSpPr>
          <p:nvPr>
            <p:ph sz="half" idx="1"/>
          </p:nvPr>
        </p:nvSpPr>
        <p:spPr>
          <a:xfrm>
            <a:off x="1905000" y="571500"/>
            <a:ext cx="8382000" cy="5715000"/>
          </a:xfrm>
          <a:solidFill>
            <a:schemeClr val="bg1">
              <a:lumMod val="95000"/>
            </a:schemeClr>
          </a:solidFill>
        </p:spPr>
        <p:txBody>
          <a:bodyPr/>
          <a:lstStyle/>
          <a:p>
            <a:pPr marL="0" indent="0">
              <a:spcAft>
                <a:spcPts val="1000"/>
              </a:spcAft>
              <a:buNone/>
            </a:pPr>
            <a:r>
              <a:rPr lang="en-US" sz="2400" b="1" dirty="0">
                <a:solidFill>
                  <a:srgbClr val="212529"/>
                </a:solidFill>
                <a:latin typeface="Arial Narrow" panose="020B0606020202030204" pitchFamily="34" charset="0"/>
              </a:rPr>
              <a:t>Key EPC Responsibilities per IDO </a:t>
            </a:r>
            <a:r>
              <a:rPr lang="en-US" sz="2400" b="1" u="sng" dirty="0">
                <a:solidFill>
                  <a:srgbClr val="0000FF"/>
                </a:solidFill>
                <a:latin typeface="Arial Narrow" panose="020B0606020202030204" pitchFamily="34" charset="0"/>
                <a:ea typeface="Calibri" panose="020F0502020204030204" pitchFamily="34" charset="0"/>
                <a:cs typeface="Times New Roman" panose="02020603050405020304" pitchFamily="18" charset="0"/>
                <a:hlinkClick r:id="rId3"/>
              </a:rPr>
              <a:t>§ </a:t>
            </a:r>
            <a:r>
              <a:rPr lang="en-US" sz="2400" b="1" dirty="0">
                <a:solidFill>
                  <a:srgbClr val="212529"/>
                </a:solidFill>
                <a:latin typeface="Arial Narrow" panose="020B0606020202030204" pitchFamily="34" charset="0"/>
                <a:hlinkClick r:id="rId4"/>
              </a:rPr>
              <a:t>14-16-6-4(E)</a:t>
            </a:r>
            <a:r>
              <a:rPr lang="en-US" sz="2400" b="1" dirty="0">
                <a:solidFill>
                  <a:srgbClr val="212529"/>
                </a:solidFill>
                <a:latin typeface="Arial Narrow" panose="020B0606020202030204" pitchFamily="34" charset="0"/>
              </a:rPr>
              <a:t>:</a:t>
            </a:r>
          </a:p>
          <a:p>
            <a:pPr algn="just">
              <a:spcAft>
                <a:spcPts val="1000"/>
              </a:spcAft>
            </a:pPr>
            <a:r>
              <a:rPr lang="en-US" sz="2000" dirty="0">
                <a:solidFill>
                  <a:srgbClr val="212529"/>
                </a:solidFill>
                <a:latin typeface="Arial Narrow" panose="020B0606020202030204" pitchFamily="34" charset="0"/>
              </a:rPr>
              <a:t>Make recommendations or decisions on EPC application in </a:t>
            </a:r>
            <a:r>
              <a:rPr lang="en-US" sz="2000" u="sng" dirty="0">
                <a:solidFill>
                  <a:srgbClr val="4275BD"/>
                </a:solidFill>
                <a:latin typeface="Arial Narrow" panose="020B0606020202030204" pitchFamily="34" charset="0"/>
                <a:hlinkClick r:id="rId5"/>
              </a:rPr>
              <a:t>Table 6-1-1</a:t>
            </a:r>
            <a:r>
              <a:rPr lang="en-US" sz="2000" dirty="0">
                <a:solidFill>
                  <a:srgbClr val="212529"/>
                </a:solidFill>
                <a:latin typeface="Arial Narrow" panose="020B0606020202030204" pitchFamily="34" charset="0"/>
              </a:rPr>
              <a:t>.</a:t>
            </a:r>
          </a:p>
          <a:p>
            <a:pPr algn="just">
              <a:spcAft>
                <a:spcPts val="1000"/>
              </a:spcAft>
            </a:pPr>
            <a:r>
              <a:rPr lang="en-US" sz="2000" dirty="0">
                <a:solidFill>
                  <a:srgbClr val="212529"/>
                </a:solidFill>
                <a:latin typeface="Arial Narrow" panose="020B0606020202030204" pitchFamily="34" charset="0"/>
              </a:rPr>
              <a:t>Review and decide Extraordinary Facilities in City Parks and Open Space </a:t>
            </a:r>
          </a:p>
          <a:p>
            <a:pPr algn="just">
              <a:spcAft>
                <a:spcPts val="1000"/>
              </a:spcAft>
            </a:pPr>
            <a:r>
              <a:rPr lang="en-US" sz="2000" dirty="0">
                <a:solidFill>
                  <a:srgbClr val="212529"/>
                </a:solidFill>
                <a:latin typeface="Arial Narrow" panose="020B0606020202030204" pitchFamily="34" charset="0"/>
              </a:rPr>
              <a:t>Make recommendations for programming of capital improvements for the City </a:t>
            </a:r>
          </a:p>
          <a:p>
            <a:pPr algn="just">
              <a:spcAft>
                <a:spcPts val="1000"/>
              </a:spcAft>
            </a:pPr>
            <a:r>
              <a:rPr lang="en-US" sz="2000" dirty="0">
                <a:solidFill>
                  <a:srgbClr val="212529"/>
                </a:solidFill>
                <a:latin typeface="Arial Narrow" panose="020B0606020202030204" pitchFamily="34" charset="0"/>
              </a:rPr>
              <a:t>Review any recommendations, concerns, or comments provided by commenting agencies, departments, stakeholders, and the public prior to final decisions.</a:t>
            </a:r>
          </a:p>
          <a:p>
            <a:pPr algn="just">
              <a:spcAft>
                <a:spcPts val="1000"/>
              </a:spcAft>
            </a:pPr>
            <a:r>
              <a:rPr lang="en-US" sz="2000" dirty="0">
                <a:solidFill>
                  <a:srgbClr val="212529"/>
                </a:solidFill>
                <a:latin typeface="Arial Narrow" panose="020B0606020202030204" pitchFamily="34" charset="0"/>
              </a:rPr>
              <a:t> Study urban and regional planning and means of protecting and improving the environment and promote the understanding of planning and environmental matters among public officials and residents of the city.</a:t>
            </a:r>
          </a:p>
          <a:p>
            <a:pPr algn="just">
              <a:spcAft>
                <a:spcPts val="1000"/>
              </a:spcAft>
            </a:pPr>
            <a:r>
              <a:rPr lang="en-US" sz="2000" dirty="0">
                <a:solidFill>
                  <a:srgbClr val="212529"/>
                </a:solidFill>
                <a:latin typeface="Arial Narrow" panose="020B0606020202030204" pitchFamily="34" charset="0"/>
              </a:rPr>
              <a:t>Advise the Mayor, City Council, and City staff concerning the development and revision of community goals, Community Planning Area assessments, plans for urban development and protection of the environment, policies on development and protection of the environment, ordinances appropriate for affecting such plans and policies, and annexations to the City.</a:t>
            </a:r>
          </a:p>
        </p:txBody>
      </p:sp>
    </p:spTree>
    <p:extLst>
      <p:ext uri="{BB962C8B-B14F-4D97-AF65-F5344CB8AC3E}">
        <p14:creationId xmlns:p14="http://schemas.microsoft.com/office/powerpoint/2010/main" val="32508289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theme/theme1.xml><?xml version="1.0" encoding="utf-8"?>
<a:theme xmlns:a="http://schemas.openxmlformats.org/drawingml/2006/main" name="ONE ABQ P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NE ABQ PPT Planning.potx" id="{88D663F4-395A-46C5-B875-561B567E509A}" vid="{116B2540-E137-4212-8FB9-253E7C615143}"/>
    </a:ext>
  </a:extLst>
</a:theme>
</file>

<file path=ppt/theme/theme2.xml><?xml version="1.0" encoding="utf-8"?>
<a:theme xmlns:a="http://schemas.openxmlformats.org/drawingml/2006/main" name="1_ONE ABQ PPT">
  <a:themeElements>
    <a:clrScheme name="Custom 4">
      <a:dk1>
        <a:srgbClr val="000000"/>
      </a:dk1>
      <a:lt1>
        <a:srgbClr val="FFFFFF"/>
      </a:lt1>
      <a:dk2>
        <a:srgbClr val="1F497D"/>
      </a:dk2>
      <a:lt2>
        <a:srgbClr val="EEECE1"/>
      </a:lt2>
      <a:accent1>
        <a:srgbClr val="EA7317"/>
      </a:accent1>
      <a:accent2>
        <a:srgbClr val="6CC065"/>
      </a:accent2>
      <a:accent3>
        <a:srgbClr val="5571B6"/>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470B4F82-47A4-4BD7-A316-A36B5189DC42}" vid="{8E965DDA-53B9-49D2-BF5C-AC54A68B0E20}"/>
    </a:ext>
  </a:extLst>
</a:theme>
</file>

<file path=ppt/theme/theme3.xml><?xml version="1.0" encoding="utf-8"?>
<a:theme xmlns:a="http://schemas.openxmlformats.org/drawingml/2006/main" name="4_ONE ABQ PPT">
  <a:themeElements>
    <a:clrScheme name="Custom 4">
      <a:dk1>
        <a:srgbClr val="000000"/>
      </a:dk1>
      <a:lt1>
        <a:srgbClr val="FFFFFF"/>
      </a:lt1>
      <a:dk2>
        <a:srgbClr val="1F497D"/>
      </a:dk2>
      <a:lt2>
        <a:srgbClr val="EEECE1"/>
      </a:lt2>
      <a:accent1>
        <a:srgbClr val="EA7317"/>
      </a:accent1>
      <a:accent2>
        <a:srgbClr val="6CC065"/>
      </a:accent2>
      <a:accent3>
        <a:srgbClr val="5571B6"/>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470B4F82-47A4-4BD7-A316-A36B5189DC42}" vid="{8E965DDA-53B9-49D2-BF5C-AC54A68B0E2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ONE ABQ PPT Planning</Template>
  <TotalTime>3161</TotalTime>
  <Words>2500</Words>
  <Application>Microsoft Office PowerPoint</Application>
  <PresentationFormat>Widescreen</PresentationFormat>
  <Paragraphs>582</Paragraphs>
  <Slides>36</Slides>
  <Notes>21</Notes>
  <HiddenSlides>1</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36</vt:i4>
      </vt:variant>
    </vt:vector>
  </HeadingPairs>
  <TitlesOfParts>
    <vt:vector size="49" baseType="lpstr">
      <vt:lpstr>Adobe Garamond Pro</vt:lpstr>
      <vt:lpstr>Arial</vt:lpstr>
      <vt:lpstr>Arial Narrow</vt:lpstr>
      <vt:lpstr>Calibri</vt:lpstr>
      <vt:lpstr>Courier New</vt:lpstr>
      <vt:lpstr>Myriad Pro Cond</vt:lpstr>
      <vt:lpstr>Publica Play</vt:lpstr>
      <vt:lpstr>Symbol</vt:lpstr>
      <vt:lpstr>Times New Roman</vt:lpstr>
      <vt:lpstr>Wingdings</vt:lpstr>
      <vt:lpstr>ONE ABQ PPT</vt:lpstr>
      <vt:lpstr>1_ONE ABQ PPT</vt:lpstr>
      <vt:lpstr>4_ONE ABQ PPT</vt:lpstr>
      <vt:lpstr>WELCOME</vt:lpstr>
      <vt:lpstr>PowerPoint Presentation</vt:lpstr>
      <vt:lpstr>CABQ Planning</vt:lpstr>
      <vt:lpstr>Planning Department</vt:lpstr>
      <vt:lpstr>Org Chart</vt:lpstr>
      <vt:lpstr>EPC Commissioner ROLE  &amp;  responsibilities</vt:lpstr>
      <vt:lpstr>PowerPoint Presentation</vt:lpstr>
      <vt:lpstr>PowerPoint Presentation</vt:lpstr>
      <vt:lpstr>PowerPoint Presentation</vt:lpstr>
      <vt:lpstr>PowerPoint Presentation</vt:lpstr>
      <vt:lpstr>EPC Rules</vt:lpstr>
      <vt:lpstr>PowerPoint Presentation</vt:lpstr>
      <vt:lpstr>Zoning Regulations  and Practice</vt:lpstr>
      <vt:lpstr>Planning + Zoning</vt:lpstr>
      <vt:lpstr>PowerPoint Presentation</vt:lpstr>
      <vt:lpstr>Hierarchy of rules</vt:lpstr>
      <vt:lpstr>PowerPoint Presentation</vt:lpstr>
      <vt:lpstr>PowerPoint Presentation</vt:lpstr>
      <vt:lpstr>Review/decision</vt:lpstr>
      <vt:lpstr>PowerPoint Presentation</vt:lpstr>
      <vt:lpstr>PowerPoint Presentation</vt:lpstr>
      <vt:lpstr>PowerPoint Presentation</vt:lpstr>
      <vt:lpstr>PowerPoint Presentation</vt:lpstr>
      <vt:lpstr>PowerPoint Presentation</vt:lpstr>
      <vt:lpstr>PowerPoint Presentation</vt:lpstr>
      <vt:lpstr>The debate</vt:lpstr>
      <vt:lpstr>EPC Application Reviews</vt:lpstr>
      <vt:lpstr>PowerPoint Presentation</vt:lpstr>
      <vt:lpstr>PowerPoint Presentation</vt:lpstr>
      <vt:lpstr>creating the staff report</vt:lpstr>
      <vt:lpstr>What is the staff report?</vt:lpstr>
      <vt:lpstr>Audience</vt:lpstr>
      <vt:lpstr>Commissioner Role  in reviewing the staff report</vt:lpstr>
      <vt:lpstr>Review Approaches</vt:lpstr>
      <vt:lpstr>Report Review Approaches</vt:lpstr>
      <vt:lpstr>Questions? Discussion</vt:lpstr>
    </vt:vector>
  </TitlesOfParts>
  <Company>City of Albuquerque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Reed, Terra L.</dc:creator>
  <cp:lastModifiedBy>Renz-Whitmore, Mikaela J.</cp:lastModifiedBy>
  <cp:revision>82</cp:revision>
  <cp:lastPrinted>2019-01-28T22:19:28Z</cp:lastPrinted>
  <dcterms:created xsi:type="dcterms:W3CDTF">2019-01-08T15:19:25Z</dcterms:created>
  <dcterms:modified xsi:type="dcterms:W3CDTF">2026-04-20T23:29:21Z</dcterms:modified>
</cp:coreProperties>
</file>